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5.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1.xml" ContentType="application/vnd.openxmlformats-officedocument.presentationml.slide+xml"/>
  <Override PartName="/ppt/slides/slide18.xml" ContentType="application/vnd.openxmlformats-officedocument.presentationml.slide+xml"/>
  <Override PartName="/ppt/slideLayouts/slideLayout10.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ppt/changesInfos/changesInfo1.xml" ContentType="application/vnd.ms-powerpoint.changesinfo+xml"/>
  <Override PartName="/ppt/revisionInfo.xml" ContentType="application/vnd.ms-powerpoint.revisioninfo+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 id="257" r:id="rId3"/>
    <p:sldId id="256" r:id="rId4"/>
    <p:sldId id="260" r:id="rId5"/>
    <p:sldId id="262" r:id="rId6"/>
    <p:sldId id="266" r:id="rId7"/>
    <p:sldId id="267" r:id="rId8"/>
    <p:sldId id="268" r:id="rId9"/>
    <p:sldId id="269" r:id="rId10"/>
    <p:sldId id="270" r:id="rId11"/>
    <p:sldId id="271" r:id="rId12"/>
    <p:sldId id="272" r:id="rId13"/>
    <p:sldId id="261" r:id="rId14"/>
    <p:sldId id="263" r:id="rId15"/>
    <p:sldId id="264" r:id="rId16"/>
    <p:sldId id="265"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9FC642-52EA-8369-1361-7AF3008DF86A}" v="973" dt="2021-08-23T06:54:22.820"/>
    <p1510:client id="{201A0230-941B-4D3D-AE72-B108B9912A9A}" v="1280" dt="2021-07-24T16:59:34.920"/>
    <p1510:client id="{510E27CA-9F93-1AC1-D32D-F118A446E633}" v="12" dt="2021-08-24T03:30:14.188"/>
    <p1510:client id="{55E1C3CF-8FF2-1754-7395-0C32C424A824}" v="255" dt="2021-08-25T07:36:26.1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9972" autoAdjust="0"/>
    <p:restoredTop sz="94660"/>
  </p:normalViewPr>
  <p:slideViewPr>
    <p:cSldViewPr snapToGrid="0">
      <p:cViewPr varScale="1">
        <p:scale>
          <a:sx n="73" d="100"/>
          <a:sy n="73" d="100"/>
        </p:scale>
        <p:origin x="-420"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29"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28"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 Id="rId27" Type="http://schemas.openxmlformats.org/officeDocument/2006/relationships/customXml" Target="../customXml/item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pagam M - [CSE]" userId="S::m_karpagam@ch.amrita.edu::69fed4a0-ce1d-4e9c-a548-4132afce680b" providerId="AD" clId="Web-{201A0230-941B-4D3D-AE72-B108B9912A9A}"/>
    <pc:docChg chg="addSld modSld sldOrd">
      <pc:chgData name="Karpagam M - [CSE]" userId="S::m_karpagam@ch.amrita.edu::69fed4a0-ce1d-4e9c-a548-4132afce680b" providerId="AD" clId="Web-{201A0230-941B-4D3D-AE72-B108B9912A9A}" dt="2021-07-24T16:59:34.920" v="878" actId="20577"/>
      <pc:docMkLst>
        <pc:docMk/>
      </pc:docMkLst>
      <pc:sldChg chg="addSp delSp modSp">
        <pc:chgData name="Karpagam M - [CSE]" userId="S::m_karpagam@ch.amrita.edu::69fed4a0-ce1d-4e9c-a548-4132afce680b" providerId="AD" clId="Web-{201A0230-941B-4D3D-AE72-B108B9912A9A}" dt="2021-07-24T16:59:25.888" v="876" actId="20577"/>
        <pc:sldMkLst>
          <pc:docMk/>
          <pc:sldMk cId="109857222" sldId="256"/>
        </pc:sldMkLst>
        <pc:spChg chg="del">
          <ac:chgData name="Karpagam M - [CSE]" userId="S::m_karpagam@ch.amrita.edu::69fed4a0-ce1d-4e9c-a548-4132afce680b" providerId="AD" clId="Web-{201A0230-941B-4D3D-AE72-B108B9912A9A}" dt="2021-07-24T15:59:17.261" v="1"/>
          <ac:spMkLst>
            <pc:docMk/>
            <pc:sldMk cId="109857222" sldId="256"/>
            <ac:spMk id="2" creationId="{00000000-0000-0000-0000-000000000000}"/>
          </ac:spMkLst>
        </pc:spChg>
        <pc:spChg chg="del">
          <ac:chgData name="Karpagam M - [CSE]" userId="S::m_karpagam@ch.amrita.edu::69fed4a0-ce1d-4e9c-a548-4132afce680b" providerId="AD" clId="Web-{201A0230-941B-4D3D-AE72-B108B9912A9A}" dt="2021-07-24T15:59:13.558" v="0"/>
          <ac:spMkLst>
            <pc:docMk/>
            <pc:sldMk cId="109857222" sldId="256"/>
            <ac:spMk id="3" creationId="{00000000-0000-0000-0000-000000000000}"/>
          </ac:spMkLst>
        </pc:spChg>
        <pc:spChg chg="add mod">
          <ac:chgData name="Karpagam M - [CSE]" userId="S::m_karpagam@ch.amrita.edu::69fed4a0-ce1d-4e9c-a548-4132afce680b" providerId="AD" clId="Web-{201A0230-941B-4D3D-AE72-B108B9912A9A}" dt="2021-07-24T16:59:25.888" v="876" actId="20577"/>
          <ac:spMkLst>
            <pc:docMk/>
            <pc:sldMk cId="109857222" sldId="256"/>
            <ac:spMk id="4" creationId="{A010F1C8-159B-41AE-A28C-54975284B7AB}"/>
          </ac:spMkLst>
        </pc:spChg>
        <pc:spChg chg="add mod">
          <ac:chgData name="Karpagam M - [CSE]" userId="S::m_karpagam@ch.amrita.edu::69fed4a0-ce1d-4e9c-a548-4132afce680b" providerId="AD" clId="Web-{201A0230-941B-4D3D-AE72-B108B9912A9A}" dt="2021-07-24T16:59:11.670" v="872" actId="20577"/>
          <ac:spMkLst>
            <pc:docMk/>
            <pc:sldMk cId="109857222" sldId="256"/>
            <ac:spMk id="6" creationId="{EAF18E0E-AB06-4DDC-B946-97A3FFA01685}"/>
          </ac:spMkLst>
        </pc:spChg>
      </pc:sldChg>
      <pc:sldChg chg="modSp add ord">
        <pc:chgData name="Karpagam M - [CSE]" userId="S::m_karpagam@ch.amrita.edu::69fed4a0-ce1d-4e9c-a548-4132afce680b" providerId="AD" clId="Web-{201A0230-941B-4D3D-AE72-B108B9912A9A}" dt="2021-07-24T16:59:04.389" v="868" actId="20577"/>
        <pc:sldMkLst>
          <pc:docMk/>
          <pc:sldMk cId="2353013726" sldId="257"/>
        </pc:sldMkLst>
        <pc:spChg chg="mod">
          <ac:chgData name="Karpagam M - [CSE]" userId="S::m_karpagam@ch.amrita.edu::69fed4a0-ce1d-4e9c-a548-4132afce680b" providerId="AD" clId="Web-{201A0230-941B-4D3D-AE72-B108B9912A9A}" dt="2021-07-24T16:58:47.545" v="855" actId="20577"/>
          <ac:spMkLst>
            <pc:docMk/>
            <pc:sldMk cId="2353013726" sldId="257"/>
            <ac:spMk id="5" creationId="{DDD0F690-6CE5-4AC2-A733-27E91E17CADB}"/>
          </ac:spMkLst>
        </pc:spChg>
        <pc:spChg chg="mod">
          <ac:chgData name="Karpagam M - [CSE]" userId="S::m_karpagam@ch.amrita.edu::69fed4a0-ce1d-4e9c-a548-4132afce680b" providerId="AD" clId="Web-{201A0230-941B-4D3D-AE72-B108B9912A9A}" dt="2021-07-24T16:58:51.670" v="858" actId="20577"/>
          <ac:spMkLst>
            <pc:docMk/>
            <pc:sldMk cId="2353013726" sldId="257"/>
            <ac:spMk id="6" creationId="{799BC386-EAB3-4C6B-90BC-E1DB62FD5F0F}"/>
          </ac:spMkLst>
        </pc:spChg>
        <pc:spChg chg="mod">
          <ac:chgData name="Karpagam M - [CSE]" userId="S::m_karpagam@ch.amrita.edu::69fed4a0-ce1d-4e9c-a548-4132afce680b" providerId="AD" clId="Web-{201A0230-941B-4D3D-AE72-B108B9912A9A}" dt="2021-07-24T16:58:59.076" v="863" actId="20577"/>
          <ac:spMkLst>
            <pc:docMk/>
            <pc:sldMk cId="2353013726" sldId="257"/>
            <ac:spMk id="7" creationId="{4ACC84B6-D8FB-4A47-BD44-0922F8750018}"/>
          </ac:spMkLst>
        </pc:spChg>
        <pc:spChg chg="mod">
          <ac:chgData name="Karpagam M - [CSE]" userId="S::m_karpagam@ch.amrita.edu::69fed4a0-ce1d-4e9c-a548-4132afce680b" providerId="AD" clId="Web-{201A0230-941B-4D3D-AE72-B108B9912A9A}" dt="2021-07-24T16:59:02.014" v="866" actId="20577"/>
          <ac:spMkLst>
            <pc:docMk/>
            <pc:sldMk cId="2353013726" sldId="257"/>
            <ac:spMk id="8" creationId="{FB9E2162-212E-491C-8493-89C208A207BA}"/>
          </ac:spMkLst>
        </pc:spChg>
        <pc:spChg chg="mod">
          <ac:chgData name="Karpagam M - [CSE]" userId="S::m_karpagam@ch.amrita.edu::69fed4a0-ce1d-4e9c-a548-4132afce680b" providerId="AD" clId="Web-{201A0230-941B-4D3D-AE72-B108B9912A9A}" dt="2021-07-24T16:59:04.389" v="868" actId="20577"/>
          <ac:spMkLst>
            <pc:docMk/>
            <pc:sldMk cId="2353013726" sldId="257"/>
            <ac:spMk id="9" creationId="{4E032DB4-D47E-4452-9CA3-AB2C6EEDB830}"/>
          </ac:spMkLst>
        </pc:spChg>
      </pc:sldChg>
      <pc:sldChg chg="modSp add ord">
        <pc:chgData name="Karpagam M - [CSE]" userId="S::m_karpagam@ch.amrita.edu::69fed4a0-ce1d-4e9c-a548-4132afce680b" providerId="AD" clId="Web-{201A0230-941B-4D3D-AE72-B108B9912A9A}" dt="2021-07-24T15:59:58.870" v="21" actId="20577"/>
        <pc:sldMkLst>
          <pc:docMk/>
          <pc:sldMk cId="1819675622" sldId="258"/>
        </pc:sldMkLst>
        <pc:spChg chg="mod">
          <ac:chgData name="Karpagam M - [CSE]" userId="S::m_karpagam@ch.amrita.edu::69fed4a0-ce1d-4e9c-a548-4132afce680b" providerId="AD" clId="Web-{201A0230-941B-4D3D-AE72-B108B9912A9A}" dt="2021-07-24T15:59:55.199" v="19" actId="20577"/>
          <ac:spMkLst>
            <pc:docMk/>
            <pc:sldMk cId="1819675622" sldId="258"/>
            <ac:spMk id="2" creationId="{294698E5-F1E0-4D72-A187-E87FBAD95ABE}"/>
          </ac:spMkLst>
        </pc:spChg>
        <pc:spChg chg="mod">
          <ac:chgData name="Karpagam M - [CSE]" userId="S::m_karpagam@ch.amrita.edu::69fed4a0-ce1d-4e9c-a548-4132afce680b" providerId="AD" clId="Web-{201A0230-941B-4D3D-AE72-B108B9912A9A}" dt="2021-07-24T15:59:58.870" v="21" actId="20577"/>
          <ac:spMkLst>
            <pc:docMk/>
            <pc:sldMk cId="1819675622" sldId="258"/>
            <ac:spMk id="3" creationId="{8FE6CF3B-A385-478B-8B48-31E032047BEE}"/>
          </ac:spMkLst>
        </pc:spChg>
      </pc:sldChg>
      <pc:sldChg chg="add ord">
        <pc:chgData name="Karpagam M - [CSE]" userId="S::m_karpagam@ch.amrita.edu::69fed4a0-ce1d-4e9c-a548-4132afce680b" providerId="AD" clId="Web-{201A0230-941B-4D3D-AE72-B108B9912A9A}" dt="2021-07-24T15:59:40.058" v="7"/>
        <pc:sldMkLst>
          <pc:docMk/>
          <pc:sldMk cId="1083554423" sldId="259"/>
        </pc:sldMkLst>
      </pc:sldChg>
      <pc:sldChg chg="modSp add replId">
        <pc:chgData name="Karpagam M - [CSE]" userId="S::m_karpagam@ch.amrita.edu::69fed4a0-ce1d-4e9c-a548-4132afce680b" providerId="AD" clId="Web-{201A0230-941B-4D3D-AE72-B108B9912A9A}" dt="2021-07-24T16:59:34.920" v="878" actId="20577"/>
        <pc:sldMkLst>
          <pc:docMk/>
          <pc:sldMk cId="1547209558" sldId="260"/>
        </pc:sldMkLst>
        <pc:spChg chg="mod">
          <ac:chgData name="Karpagam M - [CSE]" userId="S::m_karpagam@ch.amrita.edu::69fed4a0-ce1d-4e9c-a548-4132afce680b" providerId="AD" clId="Web-{201A0230-941B-4D3D-AE72-B108B9912A9A}" dt="2021-07-24T16:06:24.123" v="176" actId="20577"/>
          <ac:spMkLst>
            <pc:docMk/>
            <pc:sldMk cId="1547209558" sldId="260"/>
            <ac:spMk id="4" creationId="{A010F1C8-159B-41AE-A28C-54975284B7AB}"/>
          </ac:spMkLst>
        </pc:spChg>
        <pc:spChg chg="mod">
          <ac:chgData name="Karpagam M - [CSE]" userId="S::m_karpagam@ch.amrita.edu::69fed4a0-ce1d-4e9c-a548-4132afce680b" providerId="AD" clId="Web-{201A0230-941B-4D3D-AE72-B108B9912A9A}" dt="2021-07-24T16:59:34.920" v="878" actId="20577"/>
          <ac:spMkLst>
            <pc:docMk/>
            <pc:sldMk cId="1547209558" sldId="260"/>
            <ac:spMk id="6" creationId="{EAF18E0E-AB06-4DDC-B946-97A3FFA01685}"/>
          </ac:spMkLst>
        </pc:spChg>
      </pc:sldChg>
      <pc:sldChg chg="addSp delSp modSp new">
        <pc:chgData name="Karpagam M - [CSE]" userId="S::m_karpagam@ch.amrita.edu::69fed4a0-ce1d-4e9c-a548-4132afce680b" providerId="AD" clId="Web-{201A0230-941B-4D3D-AE72-B108B9912A9A}" dt="2021-07-24T16:14:29.854" v="395"/>
        <pc:sldMkLst>
          <pc:docMk/>
          <pc:sldMk cId="553119961" sldId="261"/>
        </pc:sldMkLst>
        <pc:spChg chg="del">
          <ac:chgData name="Karpagam M - [CSE]" userId="S::m_karpagam@ch.amrita.edu::69fed4a0-ce1d-4e9c-a548-4132afce680b" providerId="AD" clId="Web-{201A0230-941B-4D3D-AE72-B108B9912A9A}" dt="2021-07-24T16:10:59.090" v="298"/>
          <ac:spMkLst>
            <pc:docMk/>
            <pc:sldMk cId="553119961" sldId="261"/>
            <ac:spMk id="2" creationId="{138EE09A-13D9-4DC8-BD9B-78A14CD575F4}"/>
          </ac:spMkLst>
        </pc:spChg>
        <pc:spChg chg="del">
          <ac:chgData name="Karpagam M - [CSE]" userId="S::m_karpagam@ch.amrita.edu::69fed4a0-ce1d-4e9c-a548-4132afce680b" providerId="AD" clId="Web-{201A0230-941B-4D3D-AE72-B108B9912A9A}" dt="2021-07-24T16:11:00.199" v="299"/>
          <ac:spMkLst>
            <pc:docMk/>
            <pc:sldMk cId="553119961" sldId="261"/>
            <ac:spMk id="3" creationId="{99552B0F-A800-47DD-AD2D-C0DA1B3C2A18}"/>
          </ac:spMkLst>
        </pc:spChg>
        <pc:graphicFrameChg chg="add mod modGraphic">
          <ac:chgData name="Karpagam M - [CSE]" userId="S::m_karpagam@ch.amrita.edu::69fed4a0-ce1d-4e9c-a548-4132afce680b" providerId="AD" clId="Web-{201A0230-941B-4D3D-AE72-B108B9912A9A}" dt="2021-07-24T16:14:29.854" v="395"/>
          <ac:graphicFrameMkLst>
            <pc:docMk/>
            <pc:sldMk cId="553119961" sldId="261"/>
            <ac:graphicFrameMk id="4" creationId="{FB00105B-7543-4F33-8FA0-F2B1AD006802}"/>
          </ac:graphicFrameMkLst>
        </pc:graphicFrameChg>
      </pc:sldChg>
      <pc:sldChg chg="modSp add replId">
        <pc:chgData name="Karpagam M - [CSE]" userId="S::m_karpagam@ch.amrita.edu::69fed4a0-ce1d-4e9c-a548-4132afce680b" providerId="AD" clId="Web-{201A0230-941B-4D3D-AE72-B108B9912A9A}" dt="2021-07-24T16:58:36.889" v="853" actId="20577"/>
        <pc:sldMkLst>
          <pc:docMk/>
          <pc:sldMk cId="840161800" sldId="262"/>
        </pc:sldMkLst>
        <pc:spChg chg="mod">
          <ac:chgData name="Karpagam M - [CSE]" userId="S::m_karpagam@ch.amrita.edu::69fed4a0-ce1d-4e9c-a548-4132afce680b" providerId="AD" clId="Web-{201A0230-941B-4D3D-AE72-B108B9912A9A}" dt="2021-07-24T16:10:56.949" v="297" actId="20577"/>
          <ac:spMkLst>
            <pc:docMk/>
            <pc:sldMk cId="840161800" sldId="262"/>
            <ac:spMk id="4" creationId="{A010F1C8-159B-41AE-A28C-54975284B7AB}"/>
          </ac:spMkLst>
        </pc:spChg>
        <pc:spChg chg="mod">
          <ac:chgData name="Karpagam M - [CSE]" userId="S::m_karpagam@ch.amrita.edu::69fed4a0-ce1d-4e9c-a548-4132afce680b" providerId="AD" clId="Web-{201A0230-941B-4D3D-AE72-B108B9912A9A}" dt="2021-07-24T16:58:36.889" v="853" actId="20577"/>
          <ac:spMkLst>
            <pc:docMk/>
            <pc:sldMk cId="840161800" sldId="262"/>
            <ac:spMk id="6" creationId="{EAF18E0E-AB06-4DDC-B946-97A3FFA01685}"/>
          </ac:spMkLst>
        </pc:spChg>
      </pc:sldChg>
      <pc:sldChg chg="addSp modSp add replId">
        <pc:chgData name="Karpagam M - [CSE]" userId="S::m_karpagam@ch.amrita.edu::69fed4a0-ce1d-4e9c-a548-4132afce680b" providerId="AD" clId="Web-{201A0230-941B-4D3D-AE72-B108B9912A9A}" dt="2021-07-24T16:58:31.279" v="850" actId="20577"/>
        <pc:sldMkLst>
          <pc:docMk/>
          <pc:sldMk cId="1652866580" sldId="263"/>
        </pc:sldMkLst>
        <pc:spChg chg="add mod">
          <ac:chgData name="Karpagam M - [CSE]" userId="S::m_karpagam@ch.amrita.edu::69fed4a0-ce1d-4e9c-a548-4132afce680b" providerId="AD" clId="Web-{201A0230-941B-4D3D-AE72-B108B9912A9A}" dt="2021-07-24T16:23:01.804" v="521" actId="20577"/>
          <ac:spMkLst>
            <pc:docMk/>
            <pc:sldMk cId="1652866580" sldId="263"/>
            <ac:spMk id="3" creationId="{CCF737BE-F260-4674-AE1C-15B4D23FA39E}"/>
          </ac:spMkLst>
        </pc:spChg>
        <pc:spChg chg="mod">
          <ac:chgData name="Karpagam M - [CSE]" userId="S::m_karpagam@ch.amrita.edu::69fed4a0-ce1d-4e9c-a548-4132afce680b" providerId="AD" clId="Web-{201A0230-941B-4D3D-AE72-B108B9912A9A}" dt="2021-07-24T16:22:57.086" v="519" actId="20577"/>
          <ac:spMkLst>
            <pc:docMk/>
            <pc:sldMk cId="1652866580" sldId="263"/>
            <ac:spMk id="4" creationId="{A010F1C8-159B-41AE-A28C-54975284B7AB}"/>
          </ac:spMkLst>
        </pc:spChg>
        <pc:spChg chg="mod">
          <ac:chgData name="Karpagam M - [CSE]" userId="S::m_karpagam@ch.amrita.edu::69fed4a0-ce1d-4e9c-a548-4132afce680b" providerId="AD" clId="Web-{201A0230-941B-4D3D-AE72-B108B9912A9A}" dt="2021-07-24T16:58:31.279" v="850" actId="20577"/>
          <ac:spMkLst>
            <pc:docMk/>
            <pc:sldMk cId="1652866580" sldId="263"/>
            <ac:spMk id="6" creationId="{EAF18E0E-AB06-4DDC-B946-97A3FFA01685}"/>
          </ac:spMkLst>
        </pc:spChg>
        <pc:picChg chg="add mod">
          <ac:chgData name="Karpagam M - [CSE]" userId="S::m_karpagam@ch.amrita.edu::69fed4a0-ce1d-4e9c-a548-4132afce680b" providerId="AD" clId="Web-{201A0230-941B-4D3D-AE72-B108B9912A9A}" dt="2021-07-24T16:22:29.070" v="510" actId="1076"/>
          <ac:picMkLst>
            <pc:docMk/>
            <pc:sldMk cId="1652866580" sldId="263"/>
            <ac:picMk id="2" creationId="{C898ABD1-8BC5-4DC0-8205-6419F364C561}"/>
          </ac:picMkLst>
        </pc:picChg>
      </pc:sldChg>
      <pc:sldChg chg="addSp delSp modSp add replId">
        <pc:chgData name="Karpagam M - [CSE]" userId="S::m_karpagam@ch.amrita.edu::69fed4a0-ce1d-4e9c-a548-4132afce680b" providerId="AD" clId="Web-{201A0230-941B-4D3D-AE72-B108B9912A9A}" dt="2021-07-24T16:58:26.748" v="848" actId="20577"/>
        <pc:sldMkLst>
          <pc:docMk/>
          <pc:sldMk cId="3791143991" sldId="264"/>
        </pc:sldMkLst>
        <pc:spChg chg="add mod">
          <ac:chgData name="Karpagam M - [CSE]" userId="S::m_karpagam@ch.amrita.edu::69fed4a0-ce1d-4e9c-a548-4132afce680b" providerId="AD" clId="Web-{201A0230-941B-4D3D-AE72-B108B9912A9A}" dt="2021-07-24T16:26:19.256" v="551" actId="1076"/>
          <ac:spMkLst>
            <pc:docMk/>
            <pc:sldMk cId="3791143991" sldId="264"/>
            <ac:spMk id="2" creationId="{86DDCF3F-9CE5-4937-84E8-251E476E634C}"/>
          </ac:spMkLst>
        </pc:spChg>
        <pc:spChg chg="mod">
          <ac:chgData name="Karpagam M - [CSE]" userId="S::m_karpagam@ch.amrita.edu::69fed4a0-ce1d-4e9c-a548-4132afce680b" providerId="AD" clId="Web-{201A0230-941B-4D3D-AE72-B108B9912A9A}" dt="2021-07-24T16:25:57.740" v="545" actId="20577"/>
          <ac:spMkLst>
            <pc:docMk/>
            <pc:sldMk cId="3791143991" sldId="264"/>
            <ac:spMk id="4" creationId="{A010F1C8-159B-41AE-A28C-54975284B7AB}"/>
          </ac:spMkLst>
        </pc:spChg>
        <pc:spChg chg="add mod">
          <ac:chgData name="Karpagam M - [CSE]" userId="S::m_karpagam@ch.amrita.edu::69fed4a0-ce1d-4e9c-a548-4132afce680b" providerId="AD" clId="Web-{201A0230-941B-4D3D-AE72-B108B9912A9A}" dt="2021-07-24T16:39:29.427" v="620" actId="20577"/>
          <ac:spMkLst>
            <pc:docMk/>
            <pc:sldMk cId="3791143991" sldId="264"/>
            <ac:spMk id="5" creationId="{7BC2B08F-3DA9-4B4F-97A6-4F8BB727852D}"/>
          </ac:spMkLst>
        </pc:spChg>
        <pc:spChg chg="mod">
          <ac:chgData name="Karpagam M - [CSE]" userId="S::m_karpagam@ch.amrita.edu::69fed4a0-ce1d-4e9c-a548-4132afce680b" providerId="AD" clId="Web-{201A0230-941B-4D3D-AE72-B108B9912A9A}" dt="2021-07-24T16:58:26.748" v="848" actId="20577"/>
          <ac:spMkLst>
            <pc:docMk/>
            <pc:sldMk cId="3791143991" sldId="264"/>
            <ac:spMk id="6" creationId="{EAF18E0E-AB06-4DDC-B946-97A3FFA01685}"/>
          </ac:spMkLst>
        </pc:spChg>
        <pc:spChg chg="add mod">
          <ac:chgData name="Karpagam M - [CSE]" userId="S::m_karpagam@ch.amrita.edu::69fed4a0-ce1d-4e9c-a548-4132afce680b" providerId="AD" clId="Web-{201A0230-941B-4D3D-AE72-B108B9912A9A}" dt="2021-07-24T16:39:45.162" v="625" actId="20577"/>
          <ac:spMkLst>
            <pc:docMk/>
            <pc:sldMk cId="3791143991" sldId="264"/>
            <ac:spMk id="7" creationId="{719B8367-5491-46D8-B383-46F0EF1E8CD3}"/>
          </ac:spMkLst>
        </pc:spChg>
        <pc:spChg chg="add mod">
          <ac:chgData name="Karpagam M - [CSE]" userId="S::m_karpagam@ch.amrita.edu::69fed4a0-ce1d-4e9c-a548-4132afce680b" providerId="AD" clId="Web-{201A0230-941B-4D3D-AE72-B108B9912A9A}" dt="2021-07-24T16:41:08.192" v="669" actId="20577"/>
          <ac:spMkLst>
            <pc:docMk/>
            <pc:sldMk cId="3791143991" sldId="264"/>
            <ac:spMk id="8" creationId="{D1B25A24-E947-427D-929C-74AABA93C821}"/>
          </ac:spMkLst>
        </pc:spChg>
        <pc:spChg chg="add mod">
          <ac:chgData name="Karpagam M - [CSE]" userId="S::m_karpagam@ch.amrita.edu::69fed4a0-ce1d-4e9c-a548-4132afce680b" providerId="AD" clId="Web-{201A0230-941B-4D3D-AE72-B108B9912A9A}" dt="2021-07-24T16:42:35.770" v="684" actId="1076"/>
          <ac:spMkLst>
            <pc:docMk/>
            <pc:sldMk cId="3791143991" sldId="264"/>
            <ac:spMk id="11" creationId="{39B0330A-2950-4CEA-8D6F-A2AF03F254A0}"/>
          </ac:spMkLst>
        </pc:spChg>
        <pc:spChg chg="add mod">
          <ac:chgData name="Karpagam M - [CSE]" userId="S::m_karpagam@ch.amrita.edu::69fed4a0-ce1d-4e9c-a548-4132afce680b" providerId="AD" clId="Web-{201A0230-941B-4D3D-AE72-B108B9912A9A}" dt="2021-07-24T16:43:08.113" v="695" actId="1076"/>
          <ac:spMkLst>
            <pc:docMk/>
            <pc:sldMk cId="3791143991" sldId="264"/>
            <ac:spMk id="12" creationId="{844E1C39-3414-488A-A360-3C0D0A6DB2BF}"/>
          </ac:spMkLst>
        </pc:spChg>
        <pc:spChg chg="add del mod">
          <ac:chgData name="Karpagam M - [CSE]" userId="S::m_karpagam@ch.amrita.edu::69fed4a0-ce1d-4e9c-a548-4132afce680b" providerId="AD" clId="Web-{201A0230-941B-4D3D-AE72-B108B9912A9A}" dt="2021-07-24T16:43:16.223" v="698"/>
          <ac:spMkLst>
            <pc:docMk/>
            <pc:sldMk cId="3791143991" sldId="264"/>
            <ac:spMk id="13" creationId="{338810C0-E2C4-491A-BA56-683154CD4B3D}"/>
          </ac:spMkLst>
        </pc:spChg>
        <pc:spChg chg="add mod">
          <ac:chgData name="Karpagam M - [CSE]" userId="S::m_karpagam@ch.amrita.edu::69fed4a0-ce1d-4e9c-a548-4132afce680b" providerId="AD" clId="Web-{201A0230-941B-4D3D-AE72-B108B9912A9A}" dt="2021-07-24T16:43:23.254" v="701" actId="20577"/>
          <ac:spMkLst>
            <pc:docMk/>
            <pc:sldMk cId="3791143991" sldId="264"/>
            <ac:spMk id="14" creationId="{F9B8D6DA-E0EB-4116-BB46-B3CF404988A3}"/>
          </ac:spMkLst>
        </pc:spChg>
        <pc:spChg chg="add mod">
          <ac:chgData name="Karpagam M - [CSE]" userId="S::m_karpagam@ch.amrita.edu::69fed4a0-ce1d-4e9c-a548-4132afce680b" providerId="AD" clId="Web-{201A0230-941B-4D3D-AE72-B108B9912A9A}" dt="2021-07-24T16:44:00.941" v="710" actId="20577"/>
          <ac:spMkLst>
            <pc:docMk/>
            <pc:sldMk cId="3791143991" sldId="264"/>
            <ac:spMk id="15" creationId="{3EDA8563-DC08-4B1B-A0B4-F4E34122E252}"/>
          </ac:spMkLst>
        </pc:spChg>
        <pc:spChg chg="add mod">
          <ac:chgData name="Karpagam M - [CSE]" userId="S::m_karpagam@ch.amrita.edu::69fed4a0-ce1d-4e9c-a548-4132afce680b" providerId="AD" clId="Web-{201A0230-941B-4D3D-AE72-B108B9912A9A}" dt="2021-07-24T16:44:43.394" v="718" actId="20577"/>
          <ac:spMkLst>
            <pc:docMk/>
            <pc:sldMk cId="3791143991" sldId="264"/>
            <ac:spMk id="17" creationId="{D84E0139-754C-4666-977D-4D541EB6D0E5}"/>
          </ac:spMkLst>
        </pc:spChg>
        <pc:picChg chg="add mod">
          <ac:chgData name="Karpagam M - [CSE]" userId="S::m_karpagam@ch.amrita.edu::69fed4a0-ce1d-4e9c-a548-4132afce680b" providerId="AD" clId="Web-{201A0230-941B-4D3D-AE72-B108B9912A9A}" dt="2021-07-24T16:42:37.535" v="685" actId="1076"/>
          <ac:picMkLst>
            <pc:docMk/>
            <pc:sldMk cId="3791143991" sldId="264"/>
            <ac:picMk id="3" creationId="{A7388992-A341-4728-9B3F-A1F203945682}"/>
          </ac:picMkLst>
        </pc:picChg>
        <pc:picChg chg="add del mod">
          <ac:chgData name="Karpagam M - [CSE]" userId="S::m_karpagam@ch.amrita.edu::69fed4a0-ce1d-4e9c-a548-4132afce680b" providerId="AD" clId="Web-{201A0230-941B-4D3D-AE72-B108B9912A9A}" dt="2021-07-24T16:42:03.833" v="672"/>
          <ac:picMkLst>
            <pc:docMk/>
            <pc:sldMk cId="3791143991" sldId="264"/>
            <ac:picMk id="9" creationId="{D6C6511F-47EA-4B1E-905B-D689159446DA}"/>
          </ac:picMkLst>
        </pc:picChg>
        <pc:picChg chg="add mod">
          <ac:chgData name="Karpagam M - [CSE]" userId="S::m_karpagam@ch.amrita.edu::69fed4a0-ce1d-4e9c-a548-4132afce680b" providerId="AD" clId="Web-{201A0230-941B-4D3D-AE72-B108B9912A9A}" dt="2021-07-24T16:42:38.895" v="686" actId="1076"/>
          <ac:picMkLst>
            <pc:docMk/>
            <pc:sldMk cId="3791143991" sldId="264"/>
            <ac:picMk id="10" creationId="{53F9B9C1-147C-4B1A-A08F-37B50565DD76}"/>
          </ac:picMkLst>
        </pc:picChg>
        <pc:picChg chg="add mod">
          <ac:chgData name="Karpagam M - [CSE]" userId="S::m_karpagam@ch.amrita.edu::69fed4a0-ce1d-4e9c-a548-4132afce680b" providerId="AD" clId="Web-{201A0230-941B-4D3D-AE72-B108B9912A9A}" dt="2021-07-24T16:44:34.550" v="715" actId="1076"/>
          <ac:picMkLst>
            <pc:docMk/>
            <pc:sldMk cId="3791143991" sldId="264"/>
            <ac:picMk id="16" creationId="{B69CE1CB-6379-44B1-A0BD-2C6BB31B4931}"/>
          </ac:picMkLst>
        </pc:picChg>
        <pc:cxnChg chg="add mod">
          <ac:chgData name="Karpagam M - [CSE]" userId="S::m_karpagam@ch.amrita.edu::69fed4a0-ce1d-4e9c-a548-4132afce680b" providerId="AD" clId="Web-{201A0230-941B-4D3D-AE72-B108B9912A9A}" dt="2021-07-24T16:45:11.581" v="724" actId="14100"/>
          <ac:cxnSpMkLst>
            <pc:docMk/>
            <pc:sldMk cId="3791143991" sldId="264"/>
            <ac:cxnSpMk id="18" creationId="{654DCCCF-1490-470D-9513-5D730B585B8D}"/>
          </ac:cxnSpMkLst>
        </pc:cxnChg>
        <pc:cxnChg chg="add mod">
          <ac:chgData name="Karpagam M - [CSE]" userId="S::m_karpagam@ch.amrita.edu::69fed4a0-ce1d-4e9c-a548-4132afce680b" providerId="AD" clId="Web-{201A0230-941B-4D3D-AE72-B108B9912A9A}" dt="2021-07-24T16:45:28.518" v="730" actId="1076"/>
          <ac:cxnSpMkLst>
            <pc:docMk/>
            <pc:sldMk cId="3791143991" sldId="264"/>
            <ac:cxnSpMk id="19" creationId="{67E17704-FEE1-45D7-AAC8-6B34F1C87FBC}"/>
          </ac:cxnSpMkLst>
        </pc:cxnChg>
      </pc:sldChg>
      <pc:sldChg chg="addSp delSp modSp add mod ord replId setBg">
        <pc:chgData name="Karpagam M - [CSE]" userId="S::m_karpagam@ch.amrita.edu::69fed4a0-ce1d-4e9c-a548-4132afce680b" providerId="AD" clId="Web-{201A0230-941B-4D3D-AE72-B108B9912A9A}" dt="2021-07-24T16:58:18.951" v="846" actId="20577"/>
        <pc:sldMkLst>
          <pc:docMk/>
          <pc:sldMk cId="3482188208" sldId="265"/>
        </pc:sldMkLst>
        <pc:spChg chg="mod">
          <ac:chgData name="Karpagam M - [CSE]" userId="S::m_karpagam@ch.amrita.edu::69fed4a0-ce1d-4e9c-a548-4132afce680b" providerId="AD" clId="Web-{201A0230-941B-4D3D-AE72-B108B9912A9A}" dt="2021-07-24T16:57:36.139" v="839" actId="20577"/>
          <ac:spMkLst>
            <pc:docMk/>
            <pc:sldMk cId="3482188208" sldId="265"/>
            <ac:spMk id="3" creationId="{CCF737BE-F260-4674-AE1C-15B4D23FA39E}"/>
          </ac:spMkLst>
        </pc:spChg>
        <pc:spChg chg="del mod">
          <ac:chgData name="Karpagam M - [CSE]" userId="S::m_karpagam@ch.amrita.edu::69fed4a0-ce1d-4e9c-a548-4132afce680b" providerId="AD" clId="Web-{201A0230-941B-4D3D-AE72-B108B9912A9A}" dt="2021-07-24T16:48:16.705" v="743"/>
          <ac:spMkLst>
            <pc:docMk/>
            <pc:sldMk cId="3482188208" sldId="265"/>
            <ac:spMk id="4" creationId="{A010F1C8-159B-41AE-A28C-54975284B7AB}"/>
          </ac:spMkLst>
        </pc:spChg>
        <pc:spChg chg="mod">
          <ac:chgData name="Karpagam M - [CSE]" userId="S::m_karpagam@ch.amrita.edu::69fed4a0-ce1d-4e9c-a548-4132afce680b" providerId="AD" clId="Web-{201A0230-941B-4D3D-AE72-B108B9912A9A}" dt="2021-07-24T16:58:18.951" v="846" actId="20577"/>
          <ac:spMkLst>
            <pc:docMk/>
            <pc:sldMk cId="3482188208" sldId="265"/>
            <ac:spMk id="6" creationId="{EAF18E0E-AB06-4DDC-B946-97A3FFA01685}"/>
          </ac:spMkLst>
        </pc:spChg>
        <pc:spChg chg="add">
          <ac:chgData name="Karpagam M - [CSE]" userId="S::m_karpagam@ch.amrita.edu::69fed4a0-ce1d-4e9c-a548-4132afce680b" providerId="AD" clId="Web-{201A0230-941B-4D3D-AE72-B108B9912A9A}" dt="2021-07-24T16:57:16.874" v="834"/>
          <ac:spMkLst>
            <pc:docMk/>
            <pc:sldMk cId="3482188208" sldId="265"/>
            <ac:spMk id="9" creationId="{2B566528-1B12-4246-9431-5C2D7D081168}"/>
          </ac:spMkLst>
        </pc:spChg>
        <pc:spChg chg="add del">
          <ac:chgData name="Karpagam M - [CSE]" userId="S::m_karpagam@ch.amrita.edu::69fed4a0-ce1d-4e9c-a548-4132afce680b" providerId="AD" clId="Web-{201A0230-941B-4D3D-AE72-B108B9912A9A}" dt="2021-07-24T16:57:16.858" v="833"/>
          <ac:spMkLst>
            <pc:docMk/>
            <pc:sldMk cId="3482188208" sldId="265"/>
            <ac:spMk id="12" creationId="{3CD9DF72-87A3-404E-A828-84CBF11A8303}"/>
          </ac:spMkLst>
        </pc:spChg>
        <pc:grpChg chg="add">
          <ac:chgData name="Karpagam M - [CSE]" userId="S::m_karpagam@ch.amrita.edu::69fed4a0-ce1d-4e9c-a548-4132afce680b" providerId="AD" clId="Web-{201A0230-941B-4D3D-AE72-B108B9912A9A}" dt="2021-07-24T16:57:16.874" v="834"/>
          <ac:grpSpMkLst>
            <pc:docMk/>
            <pc:sldMk cId="3482188208" sldId="265"/>
            <ac:grpSpMk id="10" creationId="{828A5161-06F1-46CF-8AD7-844680A59E13}"/>
          </ac:grpSpMkLst>
        </pc:grpChg>
        <pc:grpChg chg="add">
          <ac:chgData name="Karpagam M - [CSE]" userId="S::m_karpagam@ch.amrita.edu::69fed4a0-ce1d-4e9c-a548-4132afce680b" providerId="AD" clId="Web-{201A0230-941B-4D3D-AE72-B108B9912A9A}" dt="2021-07-24T16:57:16.874" v="834"/>
          <ac:grpSpMkLst>
            <pc:docMk/>
            <pc:sldMk cId="3482188208" sldId="265"/>
            <ac:grpSpMk id="18" creationId="{5995D10D-E9C9-47DB-AE7E-801FEF38F5C9}"/>
          </ac:grpSpMkLst>
        </pc:grpChg>
        <pc:picChg chg="del">
          <ac:chgData name="Karpagam M - [CSE]" userId="S::m_karpagam@ch.amrita.edu::69fed4a0-ce1d-4e9c-a548-4132afce680b" providerId="AD" clId="Web-{201A0230-941B-4D3D-AE72-B108B9912A9A}" dt="2021-07-24T16:48:10.267" v="740"/>
          <ac:picMkLst>
            <pc:docMk/>
            <pc:sldMk cId="3482188208" sldId="265"/>
            <ac:picMk id="2" creationId="{C898ABD1-8BC5-4DC0-8205-6419F364C561}"/>
          </ac:picMkLst>
        </pc:picChg>
        <pc:picChg chg="add del mod">
          <ac:chgData name="Karpagam M - [CSE]" userId="S::m_karpagam@ch.amrita.edu::69fed4a0-ce1d-4e9c-a548-4132afce680b" providerId="AD" clId="Web-{201A0230-941B-4D3D-AE72-B108B9912A9A}" dt="2021-07-24T16:56:12.154" v="828"/>
          <ac:picMkLst>
            <pc:docMk/>
            <pc:sldMk cId="3482188208" sldId="265"/>
            <ac:picMk id="5" creationId="{34B854EC-FE18-4539-9868-2A5601274805}"/>
          </ac:picMkLst>
        </pc:picChg>
        <pc:picChg chg="add mod ord">
          <ac:chgData name="Karpagam M - [CSE]" userId="S::m_karpagam@ch.amrita.edu::69fed4a0-ce1d-4e9c-a548-4132afce680b" providerId="AD" clId="Web-{201A0230-941B-4D3D-AE72-B108B9912A9A}" dt="2021-07-24T16:57:16.874" v="834"/>
          <ac:picMkLst>
            <pc:docMk/>
            <pc:sldMk cId="3482188208" sldId="265"/>
            <ac:picMk id="7" creationId="{4758A537-8D3E-4268-82A5-7DAB79F5B0C3}"/>
          </ac:picMkLst>
        </pc:picChg>
        <pc:cxnChg chg="add del">
          <ac:chgData name="Karpagam M - [CSE]" userId="S::m_karpagam@ch.amrita.edu::69fed4a0-ce1d-4e9c-a548-4132afce680b" providerId="AD" clId="Web-{201A0230-941B-4D3D-AE72-B108B9912A9A}" dt="2021-07-24T16:57:16.858" v="833"/>
          <ac:cxnSpMkLst>
            <pc:docMk/>
            <pc:sldMk cId="3482188208" sldId="265"/>
            <ac:cxnSpMk id="14" creationId="{20E3A342-4D61-4E3F-AF90-1AB42AEB96CC}"/>
          </ac:cxnSpMkLst>
        </pc:cxnChg>
      </pc:sldChg>
    </pc:docChg>
  </pc:docChgLst>
  <pc:docChgLst>
    <pc:chgData name="Karpagam M - [CSE]" userId="S::m_karpagam@ch.amrita.edu::69fed4a0-ce1d-4e9c-a548-4132afce680b" providerId="AD" clId="Web-{0C9FC642-52EA-8369-1361-7AF3008DF86A}"/>
    <pc:docChg chg="addSld modSld sldOrd">
      <pc:chgData name="Karpagam M - [CSE]" userId="S::m_karpagam@ch.amrita.edu::69fed4a0-ce1d-4e9c-a548-4132afce680b" providerId="AD" clId="Web-{0C9FC642-52EA-8369-1361-7AF3008DF86A}" dt="2021-08-23T06:54:22.820" v="610" actId="20577"/>
      <pc:docMkLst>
        <pc:docMk/>
      </pc:docMkLst>
      <pc:sldChg chg="addSp modSp">
        <pc:chgData name="Karpagam M - [CSE]" userId="S::m_karpagam@ch.amrita.edu::69fed4a0-ce1d-4e9c-a548-4132afce680b" providerId="AD" clId="Web-{0C9FC642-52EA-8369-1361-7AF3008DF86A}" dt="2021-08-23T06:26:19.202" v="62" actId="20577"/>
        <pc:sldMkLst>
          <pc:docMk/>
          <pc:sldMk cId="109857222" sldId="256"/>
        </pc:sldMkLst>
        <pc:spChg chg="mod">
          <ac:chgData name="Karpagam M - [CSE]" userId="S::m_karpagam@ch.amrita.edu::69fed4a0-ce1d-4e9c-a548-4132afce680b" providerId="AD" clId="Web-{0C9FC642-52EA-8369-1361-7AF3008DF86A}" dt="2021-08-23T06:26:19.202" v="62" actId="20577"/>
          <ac:spMkLst>
            <pc:docMk/>
            <pc:sldMk cId="109857222" sldId="256"/>
            <ac:spMk id="4" creationId="{A010F1C8-159B-41AE-A28C-54975284B7AB}"/>
          </ac:spMkLst>
        </pc:spChg>
        <pc:graphicFrameChg chg="add mod modGraphic">
          <ac:chgData name="Karpagam M - [CSE]" userId="S::m_karpagam@ch.amrita.edu::69fed4a0-ce1d-4e9c-a548-4132afce680b" providerId="AD" clId="Web-{0C9FC642-52EA-8369-1361-7AF3008DF86A}" dt="2021-08-23T06:25:37.310" v="53" actId="1076"/>
          <ac:graphicFrameMkLst>
            <pc:docMk/>
            <pc:sldMk cId="109857222" sldId="256"/>
            <ac:graphicFrameMk id="2" creationId="{AB92F18C-CBF0-4B0B-B8C1-D380B866910D}"/>
          </ac:graphicFrameMkLst>
        </pc:graphicFrameChg>
      </pc:sldChg>
      <pc:sldChg chg="modSp">
        <pc:chgData name="Karpagam M - [CSE]" userId="S::m_karpagam@ch.amrita.edu::69fed4a0-ce1d-4e9c-a548-4132afce680b" providerId="AD" clId="Web-{0C9FC642-52EA-8369-1361-7AF3008DF86A}" dt="2021-08-23T06:27:45.815" v="84" actId="20577"/>
        <pc:sldMkLst>
          <pc:docMk/>
          <pc:sldMk cId="1547209558" sldId="260"/>
        </pc:sldMkLst>
        <pc:spChg chg="mod">
          <ac:chgData name="Karpagam M - [CSE]" userId="S::m_karpagam@ch.amrita.edu::69fed4a0-ce1d-4e9c-a548-4132afce680b" providerId="AD" clId="Web-{0C9FC642-52EA-8369-1361-7AF3008DF86A}" dt="2021-08-23T06:27:45.815" v="84" actId="20577"/>
          <ac:spMkLst>
            <pc:docMk/>
            <pc:sldMk cId="1547209558" sldId="260"/>
            <ac:spMk id="4" creationId="{A010F1C8-159B-41AE-A28C-54975284B7AB}"/>
          </ac:spMkLst>
        </pc:spChg>
      </pc:sldChg>
      <pc:sldChg chg="modSp add replId">
        <pc:chgData name="Karpagam M - [CSE]" userId="S::m_karpagam@ch.amrita.edu::69fed4a0-ce1d-4e9c-a548-4132afce680b" providerId="AD" clId="Web-{0C9FC642-52EA-8369-1361-7AF3008DF86A}" dt="2021-08-23T06:31:30.903" v="171" actId="20577"/>
        <pc:sldMkLst>
          <pc:docMk/>
          <pc:sldMk cId="2580952816" sldId="266"/>
        </pc:sldMkLst>
        <pc:spChg chg="mod">
          <ac:chgData name="Karpagam M - [CSE]" userId="S::m_karpagam@ch.amrita.edu::69fed4a0-ce1d-4e9c-a548-4132afce680b" providerId="AD" clId="Web-{0C9FC642-52EA-8369-1361-7AF3008DF86A}" dt="2021-08-23T06:31:30.903" v="171" actId="20577"/>
          <ac:spMkLst>
            <pc:docMk/>
            <pc:sldMk cId="2580952816" sldId="266"/>
            <ac:spMk id="4" creationId="{A010F1C8-159B-41AE-A28C-54975284B7AB}"/>
          </ac:spMkLst>
        </pc:spChg>
        <pc:spChg chg="mod">
          <ac:chgData name="Karpagam M - [CSE]" userId="S::m_karpagam@ch.amrita.edu::69fed4a0-ce1d-4e9c-a548-4132afce680b" providerId="AD" clId="Web-{0C9FC642-52EA-8369-1361-7AF3008DF86A}" dt="2021-08-23T06:28:34.911" v="91" actId="20577"/>
          <ac:spMkLst>
            <pc:docMk/>
            <pc:sldMk cId="2580952816" sldId="266"/>
            <ac:spMk id="6" creationId="{EAF18E0E-AB06-4DDC-B946-97A3FFA01685}"/>
          </ac:spMkLst>
        </pc:spChg>
      </pc:sldChg>
      <pc:sldChg chg="modSp add ord replId">
        <pc:chgData name="Karpagam M - [CSE]" userId="S::m_karpagam@ch.amrita.edu::69fed4a0-ce1d-4e9c-a548-4132afce680b" providerId="AD" clId="Web-{0C9FC642-52EA-8369-1361-7AF3008DF86A}" dt="2021-08-23T06:37:21.746" v="208" actId="20577"/>
        <pc:sldMkLst>
          <pc:docMk/>
          <pc:sldMk cId="1531471224" sldId="267"/>
        </pc:sldMkLst>
        <pc:spChg chg="mod">
          <ac:chgData name="Karpagam M - [CSE]" userId="S::m_karpagam@ch.amrita.edu::69fed4a0-ce1d-4e9c-a548-4132afce680b" providerId="AD" clId="Web-{0C9FC642-52EA-8369-1361-7AF3008DF86A}" dt="2021-08-23T06:37:21.746" v="208" actId="20577"/>
          <ac:spMkLst>
            <pc:docMk/>
            <pc:sldMk cId="1531471224" sldId="267"/>
            <ac:spMk id="4" creationId="{A010F1C8-159B-41AE-A28C-54975284B7AB}"/>
          </ac:spMkLst>
        </pc:spChg>
        <pc:spChg chg="mod">
          <ac:chgData name="Karpagam M - [CSE]" userId="S::m_karpagam@ch.amrita.edu::69fed4a0-ce1d-4e9c-a548-4132afce680b" providerId="AD" clId="Web-{0C9FC642-52EA-8369-1361-7AF3008DF86A}" dt="2021-08-23T06:34:31.129" v="177" actId="20577"/>
          <ac:spMkLst>
            <pc:docMk/>
            <pc:sldMk cId="1531471224" sldId="267"/>
            <ac:spMk id="6" creationId="{EAF18E0E-AB06-4DDC-B946-97A3FFA01685}"/>
          </ac:spMkLst>
        </pc:spChg>
      </pc:sldChg>
      <pc:sldChg chg="addSp delSp modSp add replId">
        <pc:chgData name="Karpagam M - [CSE]" userId="S::m_karpagam@ch.amrita.edu::69fed4a0-ce1d-4e9c-a548-4132afce680b" providerId="AD" clId="Web-{0C9FC642-52EA-8369-1361-7AF3008DF86A}" dt="2021-08-23T06:42:32.603" v="296" actId="20577"/>
        <pc:sldMkLst>
          <pc:docMk/>
          <pc:sldMk cId="734867951" sldId="268"/>
        </pc:sldMkLst>
        <pc:spChg chg="add mod">
          <ac:chgData name="Karpagam M - [CSE]" userId="S::m_karpagam@ch.amrita.edu::69fed4a0-ce1d-4e9c-a548-4132afce680b" providerId="AD" clId="Web-{0C9FC642-52EA-8369-1361-7AF3008DF86A}" dt="2021-08-23T06:42:32.603" v="296" actId="20577"/>
          <ac:spMkLst>
            <pc:docMk/>
            <pc:sldMk cId="734867951" sldId="268"/>
            <ac:spMk id="2" creationId="{4699D361-0EF9-4352-9522-8FFE88E29D70}"/>
          </ac:spMkLst>
        </pc:spChg>
        <pc:spChg chg="del">
          <ac:chgData name="Karpagam M - [CSE]" userId="S::m_karpagam@ch.amrita.edu::69fed4a0-ce1d-4e9c-a548-4132afce680b" providerId="AD" clId="Web-{0C9FC642-52EA-8369-1361-7AF3008DF86A}" dt="2021-08-23T06:37:52.857" v="210"/>
          <ac:spMkLst>
            <pc:docMk/>
            <pc:sldMk cId="734867951" sldId="268"/>
            <ac:spMk id="4" creationId="{A010F1C8-159B-41AE-A28C-54975284B7AB}"/>
          </ac:spMkLst>
        </pc:spChg>
        <pc:spChg chg="mod">
          <ac:chgData name="Karpagam M - [CSE]" userId="S::m_karpagam@ch.amrita.edu::69fed4a0-ce1d-4e9c-a548-4132afce680b" providerId="AD" clId="Web-{0C9FC642-52EA-8369-1361-7AF3008DF86A}" dt="2021-08-23T06:38:35.608" v="243" actId="20577"/>
          <ac:spMkLst>
            <pc:docMk/>
            <pc:sldMk cId="734867951" sldId="268"/>
            <ac:spMk id="6" creationId="{EAF18E0E-AB06-4DDC-B946-97A3FFA01685}"/>
          </ac:spMkLst>
        </pc:spChg>
      </pc:sldChg>
      <pc:sldChg chg="modSp add replId">
        <pc:chgData name="Karpagam M - [CSE]" userId="S::m_karpagam@ch.amrita.edu::69fed4a0-ce1d-4e9c-a548-4132afce680b" providerId="AD" clId="Web-{0C9FC642-52EA-8369-1361-7AF3008DF86A}" dt="2021-08-23T06:46:29.878" v="405" actId="20577"/>
        <pc:sldMkLst>
          <pc:docMk/>
          <pc:sldMk cId="2635929263" sldId="269"/>
        </pc:sldMkLst>
        <pc:spChg chg="mod">
          <ac:chgData name="Karpagam M - [CSE]" userId="S::m_karpagam@ch.amrita.edu::69fed4a0-ce1d-4e9c-a548-4132afce680b" providerId="AD" clId="Web-{0C9FC642-52EA-8369-1361-7AF3008DF86A}" dt="2021-08-23T06:46:29.878" v="405" actId="20577"/>
          <ac:spMkLst>
            <pc:docMk/>
            <pc:sldMk cId="2635929263" sldId="269"/>
            <ac:spMk id="2" creationId="{4699D361-0EF9-4352-9522-8FFE88E29D70}"/>
          </ac:spMkLst>
        </pc:spChg>
      </pc:sldChg>
      <pc:sldChg chg="modSp add replId">
        <pc:chgData name="Karpagam M - [CSE]" userId="S::m_karpagam@ch.amrita.edu::69fed4a0-ce1d-4e9c-a548-4132afce680b" providerId="AD" clId="Web-{0C9FC642-52EA-8369-1361-7AF3008DF86A}" dt="2021-08-23T06:49:59.137" v="477" actId="20577"/>
        <pc:sldMkLst>
          <pc:docMk/>
          <pc:sldMk cId="2649339102" sldId="270"/>
        </pc:sldMkLst>
        <pc:spChg chg="mod">
          <ac:chgData name="Karpagam M - [CSE]" userId="S::m_karpagam@ch.amrita.edu::69fed4a0-ce1d-4e9c-a548-4132afce680b" providerId="AD" clId="Web-{0C9FC642-52EA-8369-1361-7AF3008DF86A}" dt="2021-08-23T06:49:59.137" v="477" actId="20577"/>
          <ac:spMkLst>
            <pc:docMk/>
            <pc:sldMk cId="2649339102" sldId="270"/>
            <ac:spMk id="2" creationId="{4699D361-0EF9-4352-9522-8FFE88E29D70}"/>
          </ac:spMkLst>
        </pc:spChg>
      </pc:sldChg>
      <pc:sldChg chg="modSp add replId">
        <pc:chgData name="Karpagam M - [CSE]" userId="S::m_karpagam@ch.amrita.edu::69fed4a0-ce1d-4e9c-a548-4132afce680b" providerId="AD" clId="Web-{0C9FC642-52EA-8369-1361-7AF3008DF86A}" dt="2021-08-23T06:50:15.825" v="479" actId="20577"/>
        <pc:sldMkLst>
          <pc:docMk/>
          <pc:sldMk cId="38100080" sldId="271"/>
        </pc:sldMkLst>
        <pc:spChg chg="mod">
          <ac:chgData name="Karpagam M - [CSE]" userId="S::m_karpagam@ch.amrita.edu::69fed4a0-ce1d-4e9c-a548-4132afce680b" providerId="AD" clId="Web-{0C9FC642-52EA-8369-1361-7AF3008DF86A}" dt="2021-08-23T06:50:15.825" v="479" actId="20577"/>
          <ac:spMkLst>
            <pc:docMk/>
            <pc:sldMk cId="38100080" sldId="271"/>
            <ac:spMk id="2" creationId="{4699D361-0EF9-4352-9522-8FFE88E29D70}"/>
          </ac:spMkLst>
        </pc:spChg>
      </pc:sldChg>
      <pc:sldChg chg="modSp add replId">
        <pc:chgData name="Karpagam M - [CSE]" userId="S::m_karpagam@ch.amrita.edu::69fed4a0-ce1d-4e9c-a548-4132afce680b" providerId="AD" clId="Web-{0C9FC642-52EA-8369-1361-7AF3008DF86A}" dt="2021-08-23T06:54:22.820" v="610" actId="20577"/>
        <pc:sldMkLst>
          <pc:docMk/>
          <pc:sldMk cId="2592709436" sldId="272"/>
        </pc:sldMkLst>
        <pc:spChg chg="mod">
          <ac:chgData name="Karpagam M - [CSE]" userId="S::m_karpagam@ch.amrita.edu::69fed4a0-ce1d-4e9c-a548-4132afce680b" providerId="AD" clId="Web-{0C9FC642-52EA-8369-1361-7AF3008DF86A}" dt="2021-08-23T06:54:22.820" v="610" actId="20577"/>
          <ac:spMkLst>
            <pc:docMk/>
            <pc:sldMk cId="2592709436" sldId="272"/>
            <ac:spMk id="2" creationId="{4699D361-0EF9-4352-9522-8FFE88E29D70}"/>
          </ac:spMkLst>
        </pc:spChg>
      </pc:sldChg>
    </pc:docChg>
  </pc:docChgLst>
  <pc:docChgLst>
    <pc:chgData name="Karpagam M - [CSE]" userId="S::m_karpagam@ch.amrita.edu::69fed4a0-ce1d-4e9c-a548-4132afce680b" providerId="AD" clId="Web-{55E1C3CF-8FF2-1754-7395-0C32C424A824}"/>
    <pc:docChg chg="addSld modSld">
      <pc:chgData name="Karpagam M - [CSE]" userId="S::m_karpagam@ch.amrita.edu::69fed4a0-ce1d-4e9c-a548-4132afce680b" providerId="AD" clId="Web-{55E1C3CF-8FF2-1754-7395-0C32C424A824}" dt="2021-08-25T07:36:26.171" v="160" actId="1076"/>
      <pc:docMkLst>
        <pc:docMk/>
      </pc:docMkLst>
      <pc:sldChg chg="addSp modSp">
        <pc:chgData name="Karpagam M - [CSE]" userId="S::m_karpagam@ch.amrita.edu::69fed4a0-ce1d-4e9c-a548-4132afce680b" providerId="AD" clId="Web-{55E1C3CF-8FF2-1754-7395-0C32C424A824}" dt="2021-08-25T07:26:48.859" v="77" actId="20577"/>
        <pc:sldMkLst>
          <pc:docMk/>
          <pc:sldMk cId="3482188208" sldId="265"/>
        </pc:sldMkLst>
        <pc:spChg chg="add mod">
          <ac:chgData name="Karpagam M - [CSE]" userId="S::m_karpagam@ch.amrita.edu::69fed4a0-ce1d-4e9c-a548-4132afce680b" providerId="AD" clId="Web-{55E1C3CF-8FF2-1754-7395-0C32C424A824}" dt="2021-08-25T07:22:21.313" v="9" actId="20577"/>
          <ac:spMkLst>
            <pc:docMk/>
            <pc:sldMk cId="3482188208" sldId="265"/>
            <ac:spMk id="2" creationId="{701E512A-D71D-412B-9F64-599256C56301}"/>
          </ac:spMkLst>
        </pc:spChg>
        <pc:spChg chg="mod">
          <ac:chgData name="Karpagam M - [CSE]" userId="S::m_karpagam@ch.amrita.edu::69fed4a0-ce1d-4e9c-a548-4132afce680b" providerId="AD" clId="Web-{55E1C3CF-8FF2-1754-7395-0C32C424A824}" dt="2021-08-25T07:26:48.859" v="77" actId="20577"/>
          <ac:spMkLst>
            <pc:docMk/>
            <pc:sldMk cId="3482188208" sldId="265"/>
            <ac:spMk id="3" creationId="{CCF737BE-F260-4674-AE1C-15B4D23FA39E}"/>
          </ac:spMkLst>
        </pc:spChg>
        <pc:spChg chg="mod">
          <ac:chgData name="Karpagam M - [CSE]" userId="S::m_karpagam@ch.amrita.edu::69fed4a0-ce1d-4e9c-a548-4132afce680b" providerId="AD" clId="Web-{55E1C3CF-8FF2-1754-7395-0C32C424A824}" dt="2021-08-25T07:25:38.609" v="61" actId="14100"/>
          <ac:spMkLst>
            <pc:docMk/>
            <pc:sldMk cId="3482188208" sldId="265"/>
            <ac:spMk id="15" creationId="{D3F51FEB-38FB-4F6C-9F7B-2F2AFAB65463}"/>
          </ac:spMkLst>
        </pc:spChg>
      </pc:sldChg>
      <pc:sldChg chg="addSp delSp modSp new">
        <pc:chgData name="Karpagam M - [CSE]" userId="S::m_karpagam@ch.amrita.edu::69fed4a0-ce1d-4e9c-a548-4132afce680b" providerId="AD" clId="Web-{55E1C3CF-8FF2-1754-7395-0C32C424A824}" dt="2021-08-25T07:36:26.171" v="160" actId="1076"/>
        <pc:sldMkLst>
          <pc:docMk/>
          <pc:sldMk cId="1087796458" sldId="273"/>
        </pc:sldMkLst>
        <pc:spChg chg="del">
          <ac:chgData name="Karpagam M - [CSE]" userId="S::m_karpagam@ch.amrita.edu::69fed4a0-ce1d-4e9c-a548-4132afce680b" providerId="AD" clId="Web-{55E1C3CF-8FF2-1754-7395-0C32C424A824}" dt="2021-08-25T07:27:07.750" v="79"/>
          <ac:spMkLst>
            <pc:docMk/>
            <pc:sldMk cId="1087796458" sldId="273"/>
            <ac:spMk id="2" creationId="{ECDC3D54-CCF3-40B3-8ECC-3F50EA557765}"/>
          </ac:spMkLst>
        </pc:spChg>
        <pc:spChg chg="del">
          <ac:chgData name="Karpagam M - [CSE]" userId="S::m_karpagam@ch.amrita.edu::69fed4a0-ce1d-4e9c-a548-4132afce680b" providerId="AD" clId="Web-{55E1C3CF-8FF2-1754-7395-0C32C424A824}" dt="2021-08-25T07:27:10.297" v="80"/>
          <ac:spMkLst>
            <pc:docMk/>
            <pc:sldMk cId="1087796458" sldId="273"/>
            <ac:spMk id="3" creationId="{D411180A-5783-4329-AE1F-707834AB3592}"/>
          </ac:spMkLst>
        </pc:spChg>
        <pc:spChg chg="add">
          <ac:chgData name="Karpagam M - [CSE]" userId="S::m_karpagam@ch.amrita.edu::69fed4a0-ce1d-4e9c-a548-4132afce680b" providerId="AD" clId="Web-{55E1C3CF-8FF2-1754-7395-0C32C424A824}" dt="2021-08-25T07:27:33.391" v="84"/>
          <ac:spMkLst>
            <pc:docMk/>
            <pc:sldMk cId="1087796458" sldId="273"/>
            <ac:spMk id="6" creationId="{390A759E-A4F3-4E90-8C44-4B1164B7765A}"/>
          </ac:spMkLst>
        </pc:spChg>
        <pc:picChg chg="add mod">
          <ac:chgData name="Karpagam M - [CSE]" userId="S::m_karpagam@ch.amrita.edu::69fed4a0-ce1d-4e9c-a548-4132afce680b" providerId="AD" clId="Web-{55E1C3CF-8FF2-1754-7395-0C32C424A824}" dt="2021-08-25T07:36:23.796" v="159" actId="1076"/>
          <ac:picMkLst>
            <pc:docMk/>
            <pc:sldMk cId="1087796458" sldId="273"/>
            <ac:picMk id="4" creationId="{AEA5CD9B-AAB1-4188-A553-F58AF3EA9977}"/>
          </ac:picMkLst>
        </pc:picChg>
        <pc:picChg chg="add mod">
          <ac:chgData name="Karpagam M - [CSE]" userId="S::m_karpagam@ch.amrita.edu::69fed4a0-ce1d-4e9c-a548-4132afce680b" providerId="AD" clId="Web-{55E1C3CF-8FF2-1754-7395-0C32C424A824}" dt="2021-08-25T07:36:26.171" v="160" actId="1076"/>
          <ac:picMkLst>
            <pc:docMk/>
            <pc:sldMk cId="1087796458" sldId="273"/>
            <ac:picMk id="7" creationId="{E8D62123-56D3-4201-AB74-A535DF023915}"/>
          </ac:picMkLst>
        </pc:picChg>
      </pc:sldChg>
      <pc:sldChg chg="addSp delSp modSp new">
        <pc:chgData name="Karpagam M - [CSE]" userId="S::m_karpagam@ch.amrita.edu::69fed4a0-ce1d-4e9c-a548-4132afce680b" providerId="AD" clId="Web-{55E1C3CF-8FF2-1754-7395-0C32C424A824}" dt="2021-08-25T07:35:38.061" v="158" actId="20577"/>
        <pc:sldMkLst>
          <pc:docMk/>
          <pc:sldMk cId="4185297817" sldId="274"/>
        </pc:sldMkLst>
        <pc:spChg chg="del">
          <ac:chgData name="Karpagam M - [CSE]" userId="S::m_karpagam@ch.amrita.edu::69fed4a0-ce1d-4e9c-a548-4132afce680b" providerId="AD" clId="Web-{55E1C3CF-8FF2-1754-7395-0C32C424A824}" dt="2021-08-25T07:29:12.203" v="91"/>
          <ac:spMkLst>
            <pc:docMk/>
            <pc:sldMk cId="4185297817" sldId="274"/>
            <ac:spMk id="2" creationId="{9C577E90-2AB7-4251-B8DA-BD95DB780F33}"/>
          </ac:spMkLst>
        </pc:spChg>
        <pc:spChg chg="del">
          <ac:chgData name="Karpagam M - [CSE]" userId="S::m_karpagam@ch.amrita.edu::69fed4a0-ce1d-4e9c-a548-4132afce680b" providerId="AD" clId="Web-{55E1C3CF-8FF2-1754-7395-0C32C424A824}" dt="2021-08-25T07:29:43.984" v="95"/>
          <ac:spMkLst>
            <pc:docMk/>
            <pc:sldMk cId="4185297817" sldId="274"/>
            <ac:spMk id="3" creationId="{5ADA0256-C654-4CC8-BF98-DC88A71DD07E}"/>
          </ac:spMkLst>
        </pc:spChg>
        <pc:spChg chg="add mod">
          <ac:chgData name="Karpagam M - [CSE]" userId="S::m_karpagam@ch.amrita.edu::69fed4a0-ce1d-4e9c-a548-4132afce680b" providerId="AD" clId="Web-{55E1C3CF-8FF2-1754-7395-0C32C424A824}" dt="2021-08-25T07:29:39.578" v="94" actId="20577"/>
          <ac:spMkLst>
            <pc:docMk/>
            <pc:sldMk cId="4185297817" sldId="274"/>
            <ac:spMk id="5" creationId="{10BEDEE2-DBAD-48FC-B431-EC71A1A8D8E9}"/>
          </ac:spMkLst>
        </pc:spChg>
        <pc:spChg chg="add del">
          <ac:chgData name="Karpagam M - [CSE]" userId="S::m_karpagam@ch.amrita.edu::69fed4a0-ce1d-4e9c-a548-4132afce680b" providerId="AD" clId="Web-{55E1C3CF-8FF2-1754-7395-0C32C424A824}" dt="2021-08-25T07:30:06.906" v="100"/>
          <ac:spMkLst>
            <pc:docMk/>
            <pc:sldMk cId="4185297817" sldId="274"/>
            <ac:spMk id="6" creationId="{7C6F474F-1361-43C9-8848-7188CF07B124}"/>
          </ac:spMkLst>
        </pc:spChg>
        <pc:spChg chg="add mod">
          <ac:chgData name="Karpagam M - [CSE]" userId="S::m_karpagam@ch.amrita.edu::69fed4a0-ce1d-4e9c-a548-4132afce680b" providerId="AD" clId="Web-{55E1C3CF-8FF2-1754-7395-0C32C424A824}" dt="2021-08-25T07:30:37.078" v="113" actId="1076"/>
          <ac:spMkLst>
            <pc:docMk/>
            <pc:sldMk cId="4185297817" sldId="274"/>
            <ac:spMk id="7" creationId="{11797B42-1511-4BAE-B0CF-0667AFA90B87}"/>
          </ac:spMkLst>
        </pc:spChg>
        <pc:spChg chg="add mod">
          <ac:chgData name="Karpagam M - [CSE]" userId="S::m_karpagam@ch.amrita.edu::69fed4a0-ce1d-4e9c-a548-4132afce680b" providerId="AD" clId="Web-{55E1C3CF-8FF2-1754-7395-0C32C424A824}" dt="2021-08-25T07:33:40.546" v="121" actId="1076"/>
          <ac:spMkLst>
            <pc:docMk/>
            <pc:sldMk cId="4185297817" sldId="274"/>
            <ac:spMk id="8" creationId="{EA2609FC-502C-4AAE-AF0A-E6315F942FF7}"/>
          </ac:spMkLst>
        </pc:spChg>
        <pc:spChg chg="add mod">
          <ac:chgData name="Karpagam M - [CSE]" userId="S::m_karpagam@ch.amrita.edu::69fed4a0-ce1d-4e9c-a548-4132afce680b" providerId="AD" clId="Web-{55E1C3CF-8FF2-1754-7395-0C32C424A824}" dt="2021-08-25T07:34:40.827" v="141" actId="1076"/>
          <ac:spMkLst>
            <pc:docMk/>
            <pc:sldMk cId="4185297817" sldId="274"/>
            <ac:spMk id="9" creationId="{0165DE50-FC55-4026-817E-C7024188FD96}"/>
          </ac:spMkLst>
        </pc:spChg>
        <pc:spChg chg="add mod">
          <ac:chgData name="Karpagam M - [CSE]" userId="S::m_karpagam@ch.amrita.edu::69fed4a0-ce1d-4e9c-a548-4132afce680b" providerId="AD" clId="Web-{55E1C3CF-8FF2-1754-7395-0C32C424A824}" dt="2021-08-25T07:35:38.061" v="158" actId="20577"/>
          <ac:spMkLst>
            <pc:docMk/>
            <pc:sldMk cId="4185297817" sldId="274"/>
            <ac:spMk id="10" creationId="{E0C45B4C-4935-451B-B0C0-EEF5323C5DAC}"/>
          </ac:spMkLst>
        </pc:spChg>
        <pc:spChg chg="add mod">
          <ac:chgData name="Karpagam M - [CSE]" userId="S::m_karpagam@ch.amrita.edu::69fed4a0-ce1d-4e9c-a548-4132afce680b" providerId="AD" clId="Web-{55E1C3CF-8FF2-1754-7395-0C32C424A824}" dt="2021-08-25T07:35:33.452" v="157" actId="1076"/>
          <ac:spMkLst>
            <pc:docMk/>
            <pc:sldMk cId="4185297817" sldId="274"/>
            <ac:spMk id="11" creationId="{8A7CB557-234A-4767-9830-163551A537B4}"/>
          </ac:spMkLst>
        </pc:spChg>
      </pc:sldChg>
    </pc:docChg>
  </pc:docChgLst>
  <pc:docChgLst>
    <pc:chgData name="Karpagam M - [CSE]" userId="S::m_karpagam@ch.amrita.edu::69fed4a0-ce1d-4e9c-a548-4132afce680b" providerId="AD" clId="Web-{510E27CA-9F93-1AC1-D32D-F118A446E633}"/>
    <pc:docChg chg="modSld">
      <pc:chgData name="Karpagam M - [CSE]" userId="S::m_karpagam@ch.amrita.edu::69fed4a0-ce1d-4e9c-a548-4132afce680b" providerId="AD" clId="Web-{510E27CA-9F93-1AC1-D32D-F118A446E633}" dt="2021-08-24T03:30:14.188" v="4" actId="20577"/>
      <pc:docMkLst>
        <pc:docMk/>
      </pc:docMkLst>
      <pc:sldChg chg="modSp">
        <pc:chgData name="Karpagam M - [CSE]" userId="S::m_karpagam@ch.amrita.edu::69fed4a0-ce1d-4e9c-a548-4132afce680b" providerId="AD" clId="Web-{510E27CA-9F93-1AC1-D32D-F118A446E633}" dt="2021-08-24T03:30:14.188" v="4" actId="20577"/>
        <pc:sldMkLst>
          <pc:docMk/>
          <pc:sldMk cId="38100080" sldId="271"/>
        </pc:sldMkLst>
        <pc:spChg chg="mod">
          <ac:chgData name="Karpagam M - [CSE]" userId="S::m_karpagam@ch.amrita.edu::69fed4a0-ce1d-4e9c-a548-4132afce680b" providerId="AD" clId="Web-{510E27CA-9F93-1AC1-D32D-F118A446E633}" dt="2021-08-24T03:30:14.188" v="4" actId="20577"/>
          <ac:spMkLst>
            <pc:docMk/>
            <pc:sldMk cId="38100080" sldId="271"/>
            <ac:spMk id="2" creationId="{4699D361-0EF9-4352-9522-8FFE88E29D7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pPr/>
              <a:t>12/21/2021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pPr/>
              <a:t>12/21/2021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pPr/>
              <a:t>‹#›</a:t>
            </a:fld>
            <a:endParaRPr lang="en-US"/>
          </a:p>
        </p:txBody>
      </p:sp>
    </p:spTree>
    <p:extLst>
      <p:ext uri="{BB962C8B-B14F-4D97-AF65-F5344CB8AC3E}">
        <p14:creationId xmlns:p14="http://schemas.microsoft.com/office/powerpoint/2010/main" xmlns=""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video" Target="NULL" TargetMode="External"/><Relationship Id="rId6" Type="http://schemas.openxmlformats.org/officeDocument/2006/relationships/image" Target="../media/image3.png"/><Relationship Id="rId5" Type="http://schemas.microsoft.com/office/2007/relationships/media" Target="../media/media1.mp3"/><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person, indoor&#10;&#10;Description automatically generated">
            <a:extLst>
              <a:ext uri="{FF2B5EF4-FFF2-40B4-BE49-F238E27FC236}">
                <a16:creationId xmlns:a16="http://schemas.microsoft.com/office/drawing/2014/main" xmlns="" id="{B6E656AF-3512-476D-A838-5F6B75AE17DA}"/>
              </a:ext>
            </a:extLst>
          </p:cNvPr>
          <p:cNvPicPr>
            <a:picLocks noChangeAspect="1"/>
          </p:cNvPicPr>
          <p:nvPr/>
        </p:nvPicPr>
        <p:blipFill>
          <a:blip r:embed="rId3"/>
          <a:stretch>
            <a:fillRect/>
          </a:stretch>
        </p:blipFill>
        <p:spPr>
          <a:xfrm>
            <a:off x="3201814" y="2623245"/>
            <a:ext cx="5782917" cy="3140155"/>
          </a:xfrm>
          <a:prstGeom prst="rect">
            <a:avLst/>
          </a:prstGeom>
        </p:spPr>
      </p:pic>
      <p:pic>
        <p:nvPicPr>
          <p:cNvPr id="6" name="Picture 18" descr="Text&#10;&#10;Description automatically generated">
            <a:extLst>
              <a:ext uri="{FF2B5EF4-FFF2-40B4-BE49-F238E27FC236}">
                <a16:creationId xmlns:a16="http://schemas.microsoft.com/office/drawing/2014/main" xmlns="" id="{9E05B460-C9CC-4E03-9E05-CABEC0595E47}"/>
              </a:ext>
            </a:extLst>
          </p:cNvPr>
          <p:cNvPicPr>
            <a:picLocks noChangeAspect="1"/>
          </p:cNvPicPr>
          <p:nvPr/>
        </p:nvPicPr>
        <p:blipFill rotWithShape="1">
          <a:blip r:embed="rId4"/>
          <a:srcRect r="1" b="21"/>
          <a:stretch/>
        </p:blipFill>
        <p:spPr>
          <a:xfrm>
            <a:off x="3765935" y="1958"/>
            <a:ext cx="4397433" cy="1662114"/>
          </a:xfrm>
          <a:prstGeom prst="rect">
            <a:avLst/>
          </a:prstGeom>
        </p:spPr>
      </p:pic>
      <p:pic>
        <p:nvPicPr>
          <p:cNvPr id="7" name="Prayer song">
            <a:hlinkClick r:id="" action="ppaction://media"/>
            <a:extLst>
              <a:ext uri="{FF2B5EF4-FFF2-40B4-BE49-F238E27FC236}">
                <a16:creationId xmlns:a16="http://schemas.microsoft.com/office/drawing/2014/main" xmlns="" id="{933E2880-5852-454D-B6B9-791D6C8A340E}"/>
              </a:ext>
            </a:extLst>
          </p:cNvPr>
          <p:cNvPicPr>
            <a:picLocks noChangeAspect="1"/>
          </p:cNvPicPr>
          <p:nvPr>
            <a:videoFile r:link="rId1"/>
            <p:extLst>
              <p:ext uri="{DAA4B4D4-6D71-4841-9C94-3DE7FCFB9230}">
                <p14:media xmlns:p14="http://schemas.microsoft.com/office/powerpoint/2010/main" xmlns="" r:embed="rId5"/>
              </p:ext>
            </p:extLst>
          </p:nvPr>
        </p:nvPicPr>
        <p:blipFill>
          <a:blip r:embed="rId6" cstate="print"/>
          <a:stretch>
            <a:fillRect/>
          </a:stretch>
        </p:blipFill>
        <p:spPr>
          <a:xfrm>
            <a:off x="5730875" y="3063875"/>
            <a:ext cx="730250" cy="730250"/>
          </a:xfrm>
          <a:prstGeom prst="rect">
            <a:avLst/>
          </a:prstGeom>
        </p:spPr>
      </p:pic>
    </p:spTree>
    <p:extLst>
      <p:ext uri="{BB962C8B-B14F-4D97-AF65-F5344CB8AC3E}">
        <p14:creationId xmlns:p14="http://schemas.microsoft.com/office/powerpoint/2010/main" xmlns="" val="108355442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nextCondLst>
                <p:cond evt="onClick" delay="0">
                  <p:tgtEl>
                    <p:spTgt spid="7"/>
                  </p:tgtEl>
                </p:cond>
              </p:nextCondLst>
            </p:seq>
            <p:video>
              <p:cMediaNode>
                <p:cTn id="7" fill="hold" display="0">
                  <p:stCondLst>
                    <p:cond delay="indefinite"/>
                  </p:stCondLst>
                  <p:endCondLst>
                    <p:cond evt="onStopAudio" delay="0">
                      <p:tgtEl>
                        <p:sldTgt/>
                      </p:tgtEl>
                    </p:cond>
                  </p:endCondLst>
                </p:cTn>
                <p:tgtEl>
                  <p:spTgt spid="7"/>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Drawbacks of Using File Processing Systems</a:t>
            </a:r>
            <a:endParaRPr lang="en-US" dirty="0"/>
          </a:p>
        </p:txBody>
      </p:sp>
      <p:sp>
        <p:nvSpPr>
          <p:cNvPr id="2" name="TextBox 1">
            <a:extLst>
              <a:ext uri="{FF2B5EF4-FFF2-40B4-BE49-F238E27FC236}">
                <a16:creationId xmlns:a16="http://schemas.microsoft.com/office/drawing/2014/main" xmlns="" id="{4699D361-0EF9-4352-9522-8FFE88E29D70}"/>
              </a:ext>
            </a:extLst>
          </p:cNvPr>
          <p:cNvSpPr txBox="1"/>
          <p:nvPr/>
        </p:nvSpPr>
        <p:spPr>
          <a:xfrm>
            <a:off x="-3464" y="1009650"/>
            <a:ext cx="12155631" cy="60478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FFFF00"/>
                </a:highlight>
              </a:rPr>
              <a:t>4.Integrity</a:t>
            </a:r>
            <a:r>
              <a:rPr lang="en-US" b="1" dirty="0">
                <a:highlight>
                  <a:srgbClr val="FFFF00"/>
                </a:highlight>
                <a:ea typeface="+mn-lt"/>
                <a:cs typeface="+mn-lt"/>
              </a:rPr>
              <a:t> problems</a:t>
            </a:r>
            <a:r>
              <a:rPr lang="en-US" dirty="0">
                <a:highlight>
                  <a:srgbClr val="FFFF00"/>
                </a:highlight>
                <a:ea typeface="+mn-lt"/>
                <a:cs typeface="+mn-lt"/>
              </a:rPr>
              <a:t>. </a:t>
            </a:r>
            <a:r>
              <a:rPr lang="en-US" dirty="0">
                <a:ea typeface="+mn-lt"/>
                <a:cs typeface="+mn-lt"/>
              </a:rPr>
              <a:t>The data values stored in the database must satisfy certain types of consistency constraints. Suppose the university maintains an account for each department, and records the balance amount in each account.</a:t>
            </a:r>
            <a:endParaRPr lang="en-US">
              <a:ea typeface="+mn-lt"/>
              <a:cs typeface="+mn-lt"/>
            </a:endParaRPr>
          </a:p>
          <a:p>
            <a:r>
              <a:rPr lang="en-US" dirty="0">
                <a:ea typeface="+mn-lt"/>
                <a:cs typeface="+mn-lt"/>
              </a:rPr>
              <a:t>Suppose also that the university requires that the account balance of a department may never fall below zero.</a:t>
            </a:r>
          </a:p>
          <a:p>
            <a:r>
              <a:rPr lang="en-US" dirty="0">
                <a:cs typeface="Calibri" panose="020F0502020204030204"/>
              </a:rPr>
              <a:t>Note:</a:t>
            </a:r>
            <a:r>
              <a:rPr lang="en-US" dirty="0">
                <a:ea typeface="+mn-lt"/>
                <a:cs typeface="+mn-lt"/>
              </a:rPr>
              <a:t> The problem is compounded when constraints involve several data items from different files.</a:t>
            </a:r>
            <a:endParaRPr lang="en-US" dirty="0"/>
          </a:p>
          <a:p>
            <a:endParaRPr lang="en-US" dirty="0">
              <a:cs typeface="Calibri" panose="020F0502020204030204"/>
            </a:endParaRPr>
          </a:p>
          <a:p>
            <a:r>
              <a:rPr lang="en-US" dirty="0">
                <a:highlight>
                  <a:srgbClr val="FFFF00"/>
                </a:highlight>
                <a:ea typeface="+mn-lt"/>
                <a:cs typeface="+mn-lt"/>
              </a:rPr>
              <a:t>5.</a:t>
            </a:r>
            <a:r>
              <a:rPr lang="en-US" b="1" dirty="0">
                <a:highlight>
                  <a:srgbClr val="FFFF00"/>
                </a:highlight>
                <a:ea typeface="+mn-lt"/>
                <a:cs typeface="+mn-lt"/>
              </a:rPr>
              <a:t>Atomicity problems</a:t>
            </a:r>
            <a:r>
              <a:rPr lang="en-US" dirty="0">
                <a:ea typeface="+mn-lt"/>
                <a:cs typeface="+mn-lt"/>
              </a:rPr>
              <a:t> </a:t>
            </a:r>
          </a:p>
          <a:p>
            <a:pPr marL="285750" indent="-285750">
              <a:lnSpc>
                <a:spcPct val="150000"/>
              </a:lnSpc>
              <a:buFont typeface="Wingdings"/>
              <a:buChar char="Ø"/>
            </a:pPr>
            <a:r>
              <a:rPr lang="en-US" dirty="0">
                <a:ea typeface="+mn-lt"/>
                <a:cs typeface="+mn-lt"/>
              </a:rPr>
              <a:t>A computer system, like any other device, is subject to failure. In many applications, it is crucial that, if a failure occurs, the data be restored to the consistent state that existed prior to the failure.</a:t>
            </a:r>
            <a:endParaRPr lang="en-US">
              <a:cs typeface="Calibri"/>
            </a:endParaRPr>
          </a:p>
          <a:p>
            <a:pPr marL="285750" indent="-285750">
              <a:lnSpc>
                <a:spcPct val="150000"/>
              </a:lnSpc>
              <a:buFont typeface="Wingdings"/>
              <a:buChar char="Ø"/>
            </a:pPr>
            <a:r>
              <a:rPr lang="en-US" dirty="0">
                <a:ea typeface="+mn-lt"/>
                <a:cs typeface="+mn-lt"/>
              </a:rPr>
              <a:t>Consider a program to transfer $500 from the account balance of department A to the account balance of department B. If a system failure occurs during the execution of the program, it is possible that the $500 was removed from the</a:t>
            </a:r>
            <a:endParaRPr lang="en-US" dirty="0">
              <a:cs typeface="Calibri"/>
            </a:endParaRPr>
          </a:p>
          <a:p>
            <a:pPr>
              <a:lnSpc>
                <a:spcPct val="150000"/>
              </a:lnSpc>
            </a:pPr>
            <a:r>
              <a:rPr lang="en-US" dirty="0">
                <a:ea typeface="+mn-lt"/>
                <a:cs typeface="+mn-lt"/>
              </a:rPr>
              <a:t>     balance of department A but was not credited to the balance of department B, resulting in an inconsistent database     state.  Clearly, it is essential to database consistency that either both the credit and debit occur, or that neither occur. </a:t>
            </a:r>
            <a:endParaRPr lang="en-US" dirty="0">
              <a:cs typeface="Calibri" panose="020F0502020204030204"/>
            </a:endParaRPr>
          </a:p>
          <a:p>
            <a:pPr marL="285750" indent="-285750">
              <a:lnSpc>
                <a:spcPct val="150000"/>
              </a:lnSpc>
              <a:buFont typeface="Wingdings"/>
              <a:buChar char="Ø"/>
            </a:pPr>
            <a:r>
              <a:rPr lang="en-US" dirty="0">
                <a:ea typeface="+mn-lt"/>
                <a:cs typeface="+mn-lt"/>
              </a:rPr>
              <a:t>That is, the funds transfer must be atomic—it must happen in its entirety or</a:t>
            </a:r>
            <a:endParaRPr lang="en-US" dirty="0">
              <a:cs typeface="Calibri" panose="020F0502020204030204"/>
            </a:endParaRPr>
          </a:p>
          <a:p>
            <a:pPr>
              <a:lnSpc>
                <a:spcPct val="150000"/>
              </a:lnSpc>
            </a:pPr>
            <a:r>
              <a:rPr lang="en-US" dirty="0">
                <a:ea typeface="+mn-lt"/>
                <a:cs typeface="+mn-lt"/>
              </a:rPr>
              <a:t>not at all.</a:t>
            </a:r>
            <a:endParaRPr lang="en-US" dirty="0">
              <a:cs typeface="Calibri" panose="020F0502020204030204"/>
            </a:endParaRPr>
          </a:p>
          <a:p>
            <a:pPr marL="285750" indent="-285750">
              <a:buFont typeface="Wingdings"/>
              <a:buChar char="Ø"/>
            </a:pPr>
            <a:endParaRPr lang="en-US" dirty="0">
              <a:cs typeface="Calibri" panose="020F0502020204030204"/>
            </a:endParaRPr>
          </a:p>
          <a:p>
            <a:endParaRPr lang="en-US" dirty="0">
              <a:cs typeface="Calibri" panose="020F0502020204030204"/>
            </a:endParaRPr>
          </a:p>
        </p:txBody>
      </p:sp>
    </p:spTree>
    <p:extLst>
      <p:ext uri="{BB962C8B-B14F-4D97-AF65-F5344CB8AC3E}">
        <p14:creationId xmlns:p14="http://schemas.microsoft.com/office/powerpoint/2010/main" xmlns="" val="2649339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Drawbacks of Using File Processing Systems</a:t>
            </a:r>
            <a:endParaRPr lang="en-US" dirty="0"/>
          </a:p>
        </p:txBody>
      </p:sp>
      <p:sp>
        <p:nvSpPr>
          <p:cNvPr id="2" name="TextBox 1">
            <a:extLst>
              <a:ext uri="{FF2B5EF4-FFF2-40B4-BE49-F238E27FC236}">
                <a16:creationId xmlns:a16="http://schemas.microsoft.com/office/drawing/2014/main" xmlns="" id="{4699D361-0EF9-4352-9522-8FFE88E29D70}"/>
              </a:ext>
            </a:extLst>
          </p:cNvPr>
          <p:cNvSpPr txBox="1"/>
          <p:nvPr/>
        </p:nvSpPr>
        <p:spPr>
          <a:xfrm>
            <a:off x="-3464" y="1009650"/>
            <a:ext cx="12155631" cy="60478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FFFF00"/>
                </a:highlight>
              </a:rPr>
              <a:t>4.</a:t>
            </a:r>
            <a:r>
              <a:rPr lang="en-US" dirty="0">
                <a:highlight>
                  <a:srgbClr val="FFFF00"/>
                </a:highlight>
              </a:rPr>
              <a:t>.</a:t>
            </a:r>
            <a:r>
              <a:rPr lang="en-US" dirty="0">
                <a:highlight>
                  <a:srgbClr val="FFFF00"/>
                </a:highlight>
                <a:ea typeface="+mn-lt"/>
                <a:cs typeface="+mn-lt"/>
              </a:rPr>
              <a:t> </a:t>
            </a:r>
            <a:r>
              <a:rPr lang="en-US" dirty="0">
                <a:ea typeface="+mn-lt"/>
                <a:cs typeface="+mn-lt"/>
              </a:rPr>
              <a:t>The data values stored in the database must satisfy certain types of consistency constraints. Suppose the university maintains an account for each department, and records the balance amount in each account.</a:t>
            </a:r>
            <a:endParaRPr lang="en-US">
              <a:ea typeface="+mn-lt"/>
              <a:cs typeface="+mn-lt"/>
            </a:endParaRPr>
          </a:p>
          <a:p>
            <a:r>
              <a:rPr lang="en-US" dirty="0">
                <a:ea typeface="+mn-lt"/>
                <a:cs typeface="+mn-lt"/>
              </a:rPr>
              <a:t>Suppose that the university requires that the account balance of a department may never fall below zero.</a:t>
            </a:r>
          </a:p>
          <a:p>
            <a:r>
              <a:rPr lang="en-US" dirty="0">
                <a:highlight>
                  <a:srgbClr val="FFFF00"/>
                </a:highlight>
                <a:cs typeface="Calibri" panose="020F0502020204030204"/>
              </a:rPr>
              <a:t>Note:</a:t>
            </a:r>
            <a:r>
              <a:rPr lang="en-US" dirty="0">
                <a:highlight>
                  <a:srgbClr val="FFFF00"/>
                </a:highlight>
                <a:ea typeface="+mn-lt"/>
                <a:cs typeface="+mn-lt"/>
              </a:rPr>
              <a:t> The problem is compounded when constraints involve several data items from different files.</a:t>
            </a:r>
            <a:endParaRPr lang="en-US">
              <a:highlight>
                <a:srgbClr val="FFFF00"/>
              </a:highlight>
              <a:cs typeface="Calibri"/>
            </a:endParaRPr>
          </a:p>
          <a:p>
            <a:endParaRPr lang="en-US" dirty="0">
              <a:cs typeface="Calibri" panose="020F0502020204030204"/>
            </a:endParaRPr>
          </a:p>
          <a:p>
            <a:r>
              <a:rPr lang="en-US" dirty="0">
                <a:highlight>
                  <a:srgbClr val="FFFF00"/>
                </a:highlight>
                <a:ea typeface="+mn-lt"/>
                <a:cs typeface="+mn-lt"/>
              </a:rPr>
              <a:t>5.</a:t>
            </a:r>
            <a:r>
              <a:rPr lang="en-US" b="1" dirty="0">
                <a:highlight>
                  <a:srgbClr val="FFFF00"/>
                </a:highlight>
                <a:ea typeface="+mn-lt"/>
                <a:cs typeface="+mn-lt"/>
              </a:rPr>
              <a:t>Atomicity problems</a:t>
            </a:r>
            <a:r>
              <a:rPr lang="en-US" dirty="0">
                <a:ea typeface="+mn-lt"/>
                <a:cs typeface="+mn-lt"/>
              </a:rPr>
              <a:t> </a:t>
            </a:r>
          </a:p>
          <a:p>
            <a:pPr marL="285750" indent="-285750">
              <a:lnSpc>
                <a:spcPct val="150000"/>
              </a:lnSpc>
              <a:buFont typeface="Wingdings"/>
              <a:buChar char="Ø"/>
            </a:pPr>
            <a:r>
              <a:rPr lang="en-US" dirty="0">
                <a:ea typeface="+mn-lt"/>
                <a:cs typeface="+mn-lt"/>
              </a:rPr>
              <a:t>A computer system, like any other device, is subject to failure. In many applications, it is crucial that, if a failure occurs, the data be restored to the consistent state that existed prior to the failure.</a:t>
            </a:r>
            <a:endParaRPr lang="en-US">
              <a:cs typeface="Calibri"/>
            </a:endParaRPr>
          </a:p>
          <a:p>
            <a:pPr marL="285750" indent="-285750">
              <a:lnSpc>
                <a:spcPct val="150000"/>
              </a:lnSpc>
              <a:buFont typeface="Wingdings"/>
              <a:buChar char="Ø"/>
            </a:pPr>
            <a:r>
              <a:rPr lang="en-US" dirty="0">
                <a:ea typeface="+mn-lt"/>
                <a:cs typeface="+mn-lt"/>
              </a:rPr>
              <a:t>Consider a program to transfer $500 from the account balance of department A to the account balance of department B. If a system failure occurs during the execution of the program, it is possible that the $500 was removed from the</a:t>
            </a:r>
            <a:endParaRPr lang="en-US" dirty="0">
              <a:cs typeface="Calibri"/>
            </a:endParaRPr>
          </a:p>
          <a:p>
            <a:pPr>
              <a:lnSpc>
                <a:spcPct val="150000"/>
              </a:lnSpc>
            </a:pPr>
            <a:r>
              <a:rPr lang="en-US" dirty="0">
                <a:ea typeface="+mn-lt"/>
                <a:cs typeface="+mn-lt"/>
              </a:rPr>
              <a:t>     balance of department A but was not credited to the balance of department B, resulting in an inconsistent database     state.  Clearly, it is essential to database consistency that either both the credit and debit occur, or that neither occur. </a:t>
            </a:r>
            <a:endParaRPr lang="en-US" dirty="0">
              <a:cs typeface="Calibri" panose="020F0502020204030204"/>
            </a:endParaRPr>
          </a:p>
          <a:p>
            <a:pPr marL="285750" indent="-285750">
              <a:lnSpc>
                <a:spcPct val="150000"/>
              </a:lnSpc>
              <a:buFont typeface="Wingdings"/>
              <a:buChar char="Ø"/>
            </a:pPr>
            <a:r>
              <a:rPr lang="en-US" dirty="0">
                <a:ea typeface="+mn-lt"/>
                <a:cs typeface="+mn-lt"/>
              </a:rPr>
              <a:t>That is, the funds transfer must be atomic—it must happen in its entirety or</a:t>
            </a:r>
            <a:endParaRPr lang="en-US" dirty="0">
              <a:cs typeface="Calibri" panose="020F0502020204030204"/>
            </a:endParaRPr>
          </a:p>
          <a:p>
            <a:pPr>
              <a:lnSpc>
                <a:spcPct val="150000"/>
              </a:lnSpc>
            </a:pPr>
            <a:r>
              <a:rPr lang="en-US" dirty="0">
                <a:ea typeface="+mn-lt"/>
                <a:cs typeface="+mn-lt"/>
              </a:rPr>
              <a:t>not at all.</a:t>
            </a:r>
            <a:endParaRPr lang="en-US" dirty="0">
              <a:cs typeface="Calibri" panose="020F0502020204030204"/>
            </a:endParaRPr>
          </a:p>
          <a:p>
            <a:pPr marL="285750" indent="-285750">
              <a:buFont typeface="Wingdings"/>
              <a:buChar char="Ø"/>
            </a:pPr>
            <a:endParaRPr lang="en-US" dirty="0">
              <a:cs typeface="Calibri" panose="020F0502020204030204"/>
            </a:endParaRPr>
          </a:p>
          <a:p>
            <a:endParaRPr lang="en-US" dirty="0">
              <a:cs typeface="Calibri" panose="020F0502020204030204"/>
            </a:endParaRPr>
          </a:p>
        </p:txBody>
      </p:sp>
    </p:spTree>
    <p:extLst>
      <p:ext uri="{BB962C8B-B14F-4D97-AF65-F5344CB8AC3E}">
        <p14:creationId xmlns:p14="http://schemas.microsoft.com/office/powerpoint/2010/main" xmlns="" val="381000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Drawbacks of Using File Processing Systems</a:t>
            </a:r>
            <a:endParaRPr lang="en-US" dirty="0"/>
          </a:p>
        </p:txBody>
      </p:sp>
      <p:sp>
        <p:nvSpPr>
          <p:cNvPr id="2" name="TextBox 1">
            <a:extLst>
              <a:ext uri="{FF2B5EF4-FFF2-40B4-BE49-F238E27FC236}">
                <a16:creationId xmlns:a16="http://schemas.microsoft.com/office/drawing/2014/main" xmlns="" id="{4699D361-0EF9-4352-9522-8FFE88E29D70}"/>
              </a:ext>
            </a:extLst>
          </p:cNvPr>
          <p:cNvSpPr txBox="1"/>
          <p:nvPr/>
        </p:nvSpPr>
        <p:spPr>
          <a:xfrm>
            <a:off x="-3464" y="1009650"/>
            <a:ext cx="12155631" cy="54938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FFFF00"/>
                </a:highlight>
              </a:rPr>
              <a:t>6.</a:t>
            </a:r>
            <a:r>
              <a:rPr lang="en-US" b="1" dirty="0">
                <a:highlight>
                  <a:srgbClr val="FFFF00"/>
                </a:highlight>
                <a:ea typeface="+mn-lt"/>
                <a:cs typeface="+mn-lt"/>
              </a:rPr>
              <a:t>Concurrent-access anomalies.</a:t>
            </a:r>
            <a:endParaRPr lang="en-US" dirty="0">
              <a:ea typeface="+mn-lt"/>
              <a:cs typeface="+mn-lt"/>
            </a:endParaRPr>
          </a:p>
          <a:p>
            <a:pPr marL="285750" indent="-285750">
              <a:buFont typeface="Wingdings"/>
              <a:buChar char="Ø"/>
            </a:pPr>
            <a:r>
              <a:rPr lang="en-US" dirty="0">
                <a:ea typeface="+mn-lt"/>
                <a:cs typeface="+mn-lt"/>
              </a:rPr>
              <a:t>For the sake of overall performance of the system and faster response, many systems allow multiple users to update the data simultaneously.</a:t>
            </a:r>
          </a:p>
          <a:p>
            <a:pPr marL="285750" indent="-285750">
              <a:buFont typeface="Wingdings"/>
              <a:buChar char="Ø"/>
            </a:pPr>
            <a:endParaRPr lang="en-US" dirty="0">
              <a:cs typeface="Calibri" panose="020F0502020204030204"/>
            </a:endParaRPr>
          </a:p>
          <a:p>
            <a:pPr marL="285750" indent="-285750">
              <a:buFont typeface="Wingdings"/>
              <a:buChar char="Ø"/>
            </a:pPr>
            <a:r>
              <a:rPr lang="en-US" dirty="0">
                <a:ea typeface="+mn-lt"/>
                <a:cs typeface="+mn-lt"/>
              </a:rPr>
              <a:t>Today, the largest Internet retailers may have millions of accesses per day to their data by shoppers. </a:t>
            </a:r>
            <a:endParaRPr lang="en-US">
              <a:ea typeface="+mn-lt"/>
              <a:cs typeface="+mn-lt"/>
            </a:endParaRPr>
          </a:p>
          <a:p>
            <a:pPr marL="285750" indent="-285750">
              <a:buFont typeface="Wingdings"/>
              <a:buChar char="Ø"/>
            </a:pPr>
            <a:endParaRPr lang="en-US" dirty="0">
              <a:cs typeface="Calibri" panose="020F0502020204030204"/>
            </a:endParaRPr>
          </a:p>
          <a:p>
            <a:pPr marL="285750" indent="-285750">
              <a:buFont typeface="Wingdings"/>
              <a:buChar char="Ø"/>
            </a:pPr>
            <a:r>
              <a:rPr lang="en-US" dirty="0">
                <a:cs typeface="Calibri" panose="020F0502020204030204"/>
              </a:rPr>
              <a:t>In such environment, interaction of concurrent updates is possible and may result in inconsistent data.</a:t>
            </a:r>
          </a:p>
          <a:p>
            <a:pPr marL="285750" indent="-285750">
              <a:buFont typeface="Wingdings"/>
              <a:buChar char="Ø"/>
            </a:pPr>
            <a:endParaRPr lang="en-US" dirty="0">
              <a:cs typeface="Calibri" panose="020F0502020204030204"/>
            </a:endParaRPr>
          </a:p>
          <a:p>
            <a:r>
              <a:rPr lang="en-US" b="1" dirty="0">
                <a:highlight>
                  <a:srgbClr val="FFFF00"/>
                </a:highlight>
                <a:cs typeface="Calibri" panose="020F0502020204030204"/>
              </a:rPr>
              <a:t>7.Security problems.</a:t>
            </a:r>
            <a:endParaRPr lang="en-US" dirty="0">
              <a:cs typeface="Calibri" panose="020F0502020204030204"/>
            </a:endParaRPr>
          </a:p>
          <a:p>
            <a:endParaRPr lang="en-US" b="1" dirty="0">
              <a:highlight>
                <a:srgbClr val="FFFF00"/>
              </a:highlight>
              <a:cs typeface="Calibri" panose="020F0502020204030204"/>
            </a:endParaRPr>
          </a:p>
          <a:p>
            <a:pPr marL="285750" indent="-285750">
              <a:lnSpc>
                <a:spcPct val="150000"/>
              </a:lnSpc>
              <a:buFont typeface="Wingdings"/>
              <a:buChar char="Ø"/>
            </a:pPr>
            <a:r>
              <a:rPr lang="en-US" dirty="0">
                <a:ea typeface="+mn-lt"/>
                <a:cs typeface="+mn-lt"/>
              </a:rPr>
              <a:t>Not every user of the database system should be able to access all the data. </a:t>
            </a:r>
          </a:p>
          <a:p>
            <a:pPr marL="285750" indent="-285750">
              <a:lnSpc>
                <a:spcPct val="150000"/>
              </a:lnSpc>
              <a:buFont typeface="Wingdings"/>
              <a:buChar char="Ø"/>
            </a:pPr>
            <a:r>
              <a:rPr lang="en-US" dirty="0">
                <a:ea typeface="+mn-lt"/>
                <a:cs typeface="+mn-lt"/>
              </a:rPr>
              <a:t>For example, in a university, payroll personnel need to see only that part of the database that has financial information. </a:t>
            </a:r>
          </a:p>
          <a:p>
            <a:pPr marL="285750" indent="-285750">
              <a:lnSpc>
                <a:spcPct val="150000"/>
              </a:lnSpc>
              <a:buFont typeface="Wingdings"/>
              <a:buChar char="Ø"/>
            </a:pPr>
            <a:r>
              <a:rPr lang="en-US" dirty="0">
                <a:ea typeface="+mn-lt"/>
                <a:cs typeface="+mn-lt"/>
              </a:rPr>
              <a:t>They do not need access to information about academic records. </a:t>
            </a:r>
            <a:endParaRPr lang="en-US">
              <a:ea typeface="+mn-lt"/>
              <a:cs typeface="+mn-lt"/>
            </a:endParaRPr>
          </a:p>
          <a:p>
            <a:pPr marL="285750" indent="-285750">
              <a:lnSpc>
                <a:spcPct val="150000"/>
              </a:lnSpc>
              <a:buFont typeface="Wingdings"/>
              <a:buChar char="Ø"/>
            </a:pPr>
            <a:r>
              <a:rPr lang="en-US" dirty="0">
                <a:ea typeface="+mn-lt"/>
                <a:cs typeface="+mn-lt"/>
              </a:rPr>
              <a:t>But, since application programs are added to the file-processing system in an ad hoc manner, enforcing such security constraints is difficult.</a:t>
            </a:r>
            <a:endParaRPr lang="en-US">
              <a:cs typeface="Calibri" panose="020F0502020204030204"/>
            </a:endParaRPr>
          </a:p>
          <a:p>
            <a:endParaRPr lang="en-US" dirty="0">
              <a:highlight>
                <a:srgbClr val="FFFF00"/>
              </a:highlight>
              <a:cs typeface="Calibri" panose="020F0502020204030204"/>
            </a:endParaRPr>
          </a:p>
          <a:p>
            <a:endParaRPr lang="en-US" dirty="0">
              <a:cs typeface="Calibri" panose="020F0502020204030204"/>
            </a:endParaRPr>
          </a:p>
        </p:txBody>
      </p:sp>
    </p:spTree>
    <p:extLst>
      <p:ext uri="{BB962C8B-B14F-4D97-AF65-F5344CB8AC3E}">
        <p14:creationId xmlns:p14="http://schemas.microsoft.com/office/powerpoint/2010/main" xmlns="" val="2592709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xmlns="" id="{FB00105B-7543-4F33-8FA0-F2B1AD006802}"/>
              </a:ext>
            </a:extLst>
          </p:cNvPr>
          <p:cNvGraphicFramePr>
            <a:graphicFrameLocks noGrp="1"/>
          </p:cNvGraphicFramePr>
          <p:nvPr>
            <p:extLst>
              <p:ext uri="{D42A27DB-BD31-4B8C-83A1-F6EECF244321}">
                <p14:modId xmlns:p14="http://schemas.microsoft.com/office/powerpoint/2010/main" xmlns="" val="1379647293"/>
              </p:ext>
            </p:extLst>
          </p:nvPr>
        </p:nvGraphicFramePr>
        <p:xfrm>
          <a:off x="278780" y="1282390"/>
          <a:ext cx="11737063" cy="3677920"/>
        </p:xfrm>
        <a:graphic>
          <a:graphicData uri="http://schemas.openxmlformats.org/drawingml/2006/table">
            <a:tbl>
              <a:tblPr firstRow="1" bandRow="1">
                <a:tableStyleId>{284E427A-3D55-4303-BF80-6455036E1DE7}</a:tableStyleId>
              </a:tblPr>
              <a:tblGrid>
                <a:gridCol w="6151755">
                  <a:extLst>
                    <a:ext uri="{9D8B030D-6E8A-4147-A177-3AD203B41FA5}">
                      <a16:colId xmlns:a16="http://schemas.microsoft.com/office/drawing/2014/main" xmlns="" val="670548751"/>
                    </a:ext>
                  </a:extLst>
                </a:gridCol>
                <a:gridCol w="5585308">
                  <a:extLst>
                    <a:ext uri="{9D8B030D-6E8A-4147-A177-3AD203B41FA5}">
                      <a16:colId xmlns:a16="http://schemas.microsoft.com/office/drawing/2014/main" xmlns="" val="4112545244"/>
                    </a:ext>
                  </a:extLst>
                </a:gridCol>
              </a:tblGrid>
              <a:tr h="370840">
                <a:tc>
                  <a:txBody>
                    <a:bodyPr/>
                    <a:lstStyle/>
                    <a:p>
                      <a:pPr lvl="0" algn="l">
                        <a:lnSpc>
                          <a:spcPct val="100000"/>
                        </a:lnSpc>
                        <a:spcBef>
                          <a:spcPts val="0"/>
                        </a:spcBef>
                        <a:spcAft>
                          <a:spcPts val="0"/>
                        </a:spcAft>
                        <a:buNone/>
                      </a:pPr>
                      <a:r>
                        <a:rPr lang="en-US" dirty="0"/>
                        <a:t>Advantages of DBMS</a:t>
                      </a:r>
                    </a:p>
                  </a:txBody>
                  <a:tcPr/>
                </a:tc>
                <a:tc>
                  <a:txBody>
                    <a:bodyPr/>
                    <a:lstStyle/>
                    <a:p>
                      <a:pPr lvl="0" algn="l">
                        <a:lnSpc>
                          <a:spcPct val="100000"/>
                        </a:lnSpc>
                        <a:spcBef>
                          <a:spcPts val="0"/>
                        </a:spcBef>
                        <a:spcAft>
                          <a:spcPts val="0"/>
                        </a:spcAft>
                        <a:buNone/>
                      </a:pPr>
                      <a:r>
                        <a:rPr lang="en-US" dirty="0"/>
                        <a:t>Disadvantages of DBMS</a:t>
                      </a:r>
                    </a:p>
                  </a:txBody>
                  <a:tcPr/>
                </a:tc>
                <a:extLst>
                  <a:ext uri="{0D108BD9-81ED-4DB2-BD59-A6C34878D82A}">
                    <a16:rowId xmlns:a16="http://schemas.microsoft.com/office/drawing/2014/main" xmlns="" val="4059760917"/>
                  </a:ext>
                </a:extLst>
              </a:tr>
              <a:tr h="370840">
                <a:tc>
                  <a:txBody>
                    <a:bodyPr/>
                    <a:lstStyle/>
                    <a:p>
                      <a:pPr marL="0" lvl="0" indent="0" algn="l">
                        <a:lnSpc>
                          <a:spcPct val="100000"/>
                        </a:lnSpc>
                        <a:spcBef>
                          <a:spcPts val="0"/>
                        </a:spcBef>
                        <a:spcAft>
                          <a:spcPts val="0"/>
                        </a:spcAft>
                        <a:buNone/>
                      </a:pPr>
                      <a:r>
                        <a:rPr lang="en-US" sz="1800" u="none" strike="noStrike" noProof="0" dirty="0"/>
                        <a:t>Segregation of application program.</a:t>
                      </a:r>
                      <a:endParaRPr lang="en-US" dirty="0"/>
                    </a:p>
                  </a:txBody>
                  <a:tcPr/>
                </a:tc>
                <a:tc>
                  <a:txBody>
                    <a:bodyPr/>
                    <a:lstStyle/>
                    <a:p>
                      <a:pPr marL="0" lvl="0" indent="0" algn="l">
                        <a:lnSpc>
                          <a:spcPct val="100000"/>
                        </a:lnSpc>
                        <a:spcBef>
                          <a:spcPts val="0"/>
                        </a:spcBef>
                        <a:spcAft>
                          <a:spcPts val="0"/>
                        </a:spcAft>
                        <a:buNone/>
                      </a:pPr>
                      <a:r>
                        <a:rPr lang="en-US" sz="1800" u="none" strike="noStrike" noProof="0" dirty="0"/>
                        <a:t>It's Complexity</a:t>
                      </a:r>
                      <a:endParaRPr lang="en-US" dirty="0"/>
                    </a:p>
                  </a:txBody>
                  <a:tcPr/>
                </a:tc>
                <a:extLst>
                  <a:ext uri="{0D108BD9-81ED-4DB2-BD59-A6C34878D82A}">
                    <a16:rowId xmlns:a16="http://schemas.microsoft.com/office/drawing/2014/main" xmlns="" val="2102613783"/>
                  </a:ext>
                </a:extLst>
              </a:tr>
              <a:tr h="370840">
                <a:tc>
                  <a:txBody>
                    <a:bodyPr/>
                    <a:lstStyle/>
                    <a:p>
                      <a:pPr marL="0" lvl="0" indent="0" algn="l">
                        <a:lnSpc>
                          <a:spcPct val="100000"/>
                        </a:lnSpc>
                        <a:spcBef>
                          <a:spcPts val="0"/>
                        </a:spcBef>
                        <a:spcAft>
                          <a:spcPts val="0"/>
                        </a:spcAft>
                        <a:buNone/>
                      </a:pPr>
                      <a:r>
                        <a:rPr lang="en-US" sz="1800" u="none" strike="noStrike" noProof="0" dirty="0"/>
                        <a:t>Minimal data </a:t>
                      </a:r>
                      <a:r>
                        <a:rPr lang="en-US" sz="1800" u="none" strike="noStrike" noProof="0" dirty="0" err="1"/>
                        <a:t>duplicacy</a:t>
                      </a:r>
                      <a:r>
                        <a:rPr lang="en-US" sz="1800" u="none" strike="noStrike" noProof="0" dirty="0"/>
                        <a:t> or data redundancy.</a:t>
                      </a:r>
                      <a:endParaRPr lang="en-US" dirty="0"/>
                    </a:p>
                  </a:txBody>
                  <a:tcPr/>
                </a:tc>
                <a:tc>
                  <a:txBody>
                    <a:bodyPr/>
                    <a:lstStyle/>
                    <a:p>
                      <a:pPr marL="0" lvl="0" indent="0" algn="l">
                        <a:lnSpc>
                          <a:spcPct val="100000"/>
                        </a:lnSpc>
                        <a:spcBef>
                          <a:spcPts val="0"/>
                        </a:spcBef>
                        <a:spcAft>
                          <a:spcPts val="0"/>
                        </a:spcAft>
                        <a:buNone/>
                      </a:pPr>
                      <a:r>
                        <a:rPr lang="en-US" sz="1800" u="none" strike="noStrike" noProof="0" dirty="0"/>
                        <a:t>Except MySQL, which is open source, licensed DBMSs are generally costly.</a:t>
                      </a:r>
                      <a:endParaRPr lang="en-US" dirty="0"/>
                    </a:p>
                  </a:txBody>
                  <a:tcPr/>
                </a:tc>
                <a:extLst>
                  <a:ext uri="{0D108BD9-81ED-4DB2-BD59-A6C34878D82A}">
                    <a16:rowId xmlns:a16="http://schemas.microsoft.com/office/drawing/2014/main" xmlns="" val="4264789008"/>
                  </a:ext>
                </a:extLst>
              </a:tr>
              <a:tr h="370840">
                <a:tc>
                  <a:txBody>
                    <a:bodyPr/>
                    <a:lstStyle/>
                    <a:p>
                      <a:pPr marL="0" lvl="0" indent="0" algn="l">
                        <a:lnSpc>
                          <a:spcPct val="100000"/>
                        </a:lnSpc>
                        <a:spcBef>
                          <a:spcPts val="0"/>
                        </a:spcBef>
                        <a:spcAft>
                          <a:spcPts val="0"/>
                        </a:spcAft>
                        <a:buNone/>
                      </a:pPr>
                      <a:r>
                        <a:rPr lang="en-US" sz="1800" u="none" strike="noStrike" noProof="0" dirty="0"/>
                        <a:t>Easy retrieval of data using the Query Language.</a:t>
                      </a:r>
                      <a:endParaRPr lang="en-US" dirty="0"/>
                    </a:p>
                  </a:txBody>
                  <a:tcPr/>
                </a:tc>
                <a:tc>
                  <a:txBody>
                    <a:bodyPr/>
                    <a:lstStyle/>
                    <a:p>
                      <a:pPr marL="0" lvl="0" indent="0" algn="l">
                        <a:lnSpc>
                          <a:spcPct val="100000"/>
                        </a:lnSpc>
                        <a:spcBef>
                          <a:spcPts val="0"/>
                        </a:spcBef>
                        <a:spcAft>
                          <a:spcPts val="0"/>
                        </a:spcAft>
                        <a:buNone/>
                      </a:pPr>
                      <a:r>
                        <a:rPr lang="en-US" sz="1800" u="none" strike="noStrike" noProof="0" dirty="0"/>
                        <a:t>They are large in size.</a:t>
                      </a:r>
                      <a:endParaRPr lang="en-US" dirty="0"/>
                    </a:p>
                  </a:txBody>
                  <a:tcPr/>
                </a:tc>
                <a:extLst>
                  <a:ext uri="{0D108BD9-81ED-4DB2-BD59-A6C34878D82A}">
                    <a16:rowId xmlns:a16="http://schemas.microsoft.com/office/drawing/2014/main" xmlns="" val="2469546614"/>
                  </a:ext>
                </a:extLst>
              </a:tr>
              <a:tr h="370840">
                <a:tc>
                  <a:txBody>
                    <a:bodyPr/>
                    <a:lstStyle/>
                    <a:p>
                      <a:pPr marL="0" lvl="0" indent="0" algn="l">
                        <a:lnSpc>
                          <a:spcPct val="100000"/>
                        </a:lnSpc>
                        <a:spcBef>
                          <a:spcPts val="0"/>
                        </a:spcBef>
                        <a:spcAft>
                          <a:spcPts val="0"/>
                        </a:spcAft>
                        <a:buNone/>
                      </a:pPr>
                      <a:r>
                        <a:rPr lang="en-US" sz="1800" u="none" strike="noStrike" noProof="0" dirty="0"/>
                        <a:t>Reduced development time and maintenance need.</a:t>
                      </a:r>
                      <a:endParaRPr lang="en-US" dirty="0"/>
                    </a:p>
                  </a:txBody>
                  <a:tcPr/>
                </a:tc>
                <a:tc>
                  <a:txBody>
                    <a:bodyPr/>
                    <a:lstStyle/>
                    <a:p>
                      <a:endParaRPr lang="en-US"/>
                    </a:p>
                  </a:txBody>
                  <a:tcPr/>
                </a:tc>
                <a:extLst>
                  <a:ext uri="{0D108BD9-81ED-4DB2-BD59-A6C34878D82A}">
                    <a16:rowId xmlns:a16="http://schemas.microsoft.com/office/drawing/2014/main" xmlns="" val="566095325"/>
                  </a:ext>
                </a:extLst>
              </a:tr>
              <a:tr h="370840">
                <a:tc>
                  <a:txBody>
                    <a:bodyPr/>
                    <a:lstStyle/>
                    <a:p>
                      <a:pPr marL="0" lvl="0" indent="0" algn="l">
                        <a:lnSpc>
                          <a:spcPct val="100000"/>
                        </a:lnSpc>
                        <a:spcBef>
                          <a:spcPts val="0"/>
                        </a:spcBef>
                        <a:spcAft>
                          <a:spcPts val="0"/>
                        </a:spcAft>
                        <a:buNone/>
                      </a:pPr>
                      <a:r>
                        <a:rPr lang="en-US" sz="1800" u="none" strike="noStrike" noProof="0" dirty="0"/>
                        <a:t>With Cloud Datacenters, we now have Database Management Systems capable of storing almost infinite data.</a:t>
                      </a:r>
                      <a:endParaRPr lang="en-US" dirty="0"/>
                    </a:p>
                  </a:txBody>
                  <a:tcPr/>
                </a:tc>
                <a:tc>
                  <a:txBody>
                    <a:bodyPr/>
                    <a:lstStyle/>
                    <a:p>
                      <a:endParaRPr lang="en-US"/>
                    </a:p>
                  </a:txBody>
                  <a:tcPr/>
                </a:tc>
                <a:extLst>
                  <a:ext uri="{0D108BD9-81ED-4DB2-BD59-A6C34878D82A}">
                    <a16:rowId xmlns:a16="http://schemas.microsoft.com/office/drawing/2014/main" xmlns="" val="2077483103"/>
                  </a:ext>
                </a:extLst>
              </a:tr>
              <a:tr h="370840">
                <a:tc>
                  <a:txBody>
                    <a:bodyPr/>
                    <a:lstStyle/>
                    <a:p>
                      <a:pPr marL="0" lvl="0" indent="0" algn="l">
                        <a:lnSpc>
                          <a:spcPct val="100000"/>
                        </a:lnSpc>
                        <a:spcBef>
                          <a:spcPts val="0"/>
                        </a:spcBef>
                        <a:spcAft>
                          <a:spcPts val="0"/>
                        </a:spcAft>
                        <a:buNone/>
                      </a:pPr>
                      <a:r>
                        <a:rPr lang="en-US" sz="1800" u="none" strike="noStrike" noProof="0" dirty="0"/>
                        <a:t>Seamless integration into the application programming languages which makes it very easier to add a database to almost any application or website.</a:t>
                      </a:r>
                      <a:endParaRPr lang="en-US" dirty="0"/>
                    </a:p>
                  </a:txBody>
                  <a:tcPr/>
                </a:tc>
                <a:tc>
                  <a:txBody>
                    <a:bodyPr/>
                    <a:lstStyle/>
                    <a:p>
                      <a:endParaRPr lang="en-US"/>
                    </a:p>
                  </a:txBody>
                  <a:tcPr/>
                </a:tc>
                <a:extLst>
                  <a:ext uri="{0D108BD9-81ED-4DB2-BD59-A6C34878D82A}">
                    <a16:rowId xmlns:a16="http://schemas.microsoft.com/office/drawing/2014/main" xmlns="" val="1465193452"/>
                  </a:ext>
                </a:extLst>
              </a:tr>
            </a:tbl>
          </a:graphicData>
        </a:graphic>
      </p:graphicFrame>
    </p:spTree>
    <p:extLst>
      <p:ext uri="{BB962C8B-B14F-4D97-AF65-F5344CB8AC3E}">
        <p14:creationId xmlns:p14="http://schemas.microsoft.com/office/powerpoint/2010/main" xmlns="" val="5531199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010F1C8-159B-41AE-A28C-54975284B7AB}"/>
              </a:ext>
            </a:extLst>
          </p:cNvPr>
          <p:cNvSpPr txBox="1"/>
          <p:nvPr/>
        </p:nvSpPr>
        <p:spPr>
          <a:xfrm>
            <a:off x="82007" y="694165"/>
            <a:ext cx="11013687"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dirty="0">
                <a:ea typeface="+mn-lt"/>
                <a:cs typeface="+mn-lt"/>
              </a:rPr>
              <a:t>The database management system can be divided into five major components, they are:</a:t>
            </a:r>
            <a:endParaRPr lang="en-US" dirty="0">
              <a:cs typeface="Calibri" panose="020F0502020204030204"/>
            </a:endParaRPr>
          </a:p>
          <a:p>
            <a:pPr marL="285750" indent="-285750">
              <a:lnSpc>
                <a:spcPct val="150000"/>
              </a:lnSpc>
              <a:buFont typeface="Arial"/>
              <a:buChar char="•"/>
            </a:pPr>
            <a:r>
              <a:rPr lang="en-US" dirty="0">
                <a:highlight>
                  <a:srgbClr val="00FF00"/>
                </a:highlight>
                <a:ea typeface="+mn-lt"/>
                <a:cs typeface="+mn-lt"/>
              </a:rPr>
              <a:t>Hardware</a:t>
            </a:r>
            <a:r>
              <a:rPr lang="en-US" dirty="0">
                <a:ea typeface="+mn-lt"/>
                <a:cs typeface="+mn-lt"/>
              </a:rPr>
              <a:t> - computer, hard disks, I/O channels for data, and any other physical component involved before any data is successfully stored into the memory.</a:t>
            </a:r>
            <a:endParaRPr lang="en-US" dirty="0">
              <a:cs typeface="Calibri" panose="020F0502020204030204"/>
            </a:endParaRPr>
          </a:p>
          <a:p>
            <a:pPr marL="285750" indent="-285750">
              <a:lnSpc>
                <a:spcPct val="150000"/>
              </a:lnSpc>
              <a:buFont typeface="Arial"/>
              <a:buChar char="•"/>
            </a:pPr>
            <a:r>
              <a:rPr lang="en-US" dirty="0">
                <a:highlight>
                  <a:srgbClr val="00FF00"/>
                </a:highlight>
                <a:ea typeface="+mn-lt"/>
                <a:cs typeface="+mn-lt"/>
              </a:rPr>
              <a:t>Software  </a:t>
            </a:r>
            <a:r>
              <a:rPr lang="en-US" dirty="0">
                <a:ea typeface="+mn-lt"/>
                <a:cs typeface="+mn-lt"/>
              </a:rPr>
              <a:t>-  provides us with an easy-to-use interface to store, access and update data.</a:t>
            </a:r>
            <a:endParaRPr lang="en-US" dirty="0">
              <a:cs typeface="Calibri" panose="020F0502020204030204"/>
            </a:endParaRPr>
          </a:p>
          <a:p>
            <a:pPr marL="285750" indent="-285750">
              <a:lnSpc>
                <a:spcPct val="150000"/>
              </a:lnSpc>
              <a:buFont typeface="Arial"/>
              <a:buChar char="•"/>
            </a:pPr>
            <a:r>
              <a:rPr lang="en-US" dirty="0">
                <a:highlight>
                  <a:srgbClr val="00FF00"/>
                </a:highlight>
                <a:ea typeface="+mn-lt"/>
                <a:cs typeface="+mn-lt"/>
              </a:rPr>
              <a:t>Data </a:t>
            </a:r>
            <a:r>
              <a:rPr lang="en-US" dirty="0">
                <a:ea typeface="+mn-lt"/>
                <a:cs typeface="+mn-lt"/>
              </a:rPr>
              <a:t>- source of DBMS, Metadata(data about data) is stored</a:t>
            </a:r>
            <a:endParaRPr lang="en-US" dirty="0">
              <a:cs typeface="Calibri" panose="020F0502020204030204"/>
            </a:endParaRPr>
          </a:p>
          <a:p>
            <a:pPr marL="285750" indent="-285750">
              <a:lnSpc>
                <a:spcPct val="150000"/>
              </a:lnSpc>
              <a:buFont typeface="Arial"/>
              <a:buChar char="•"/>
            </a:pPr>
            <a:r>
              <a:rPr lang="en-US" dirty="0">
                <a:highlight>
                  <a:srgbClr val="00FF00"/>
                </a:highlight>
                <a:ea typeface="+mn-lt"/>
                <a:cs typeface="+mn-lt"/>
              </a:rPr>
              <a:t>Procedures</a:t>
            </a:r>
            <a:r>
              <a:rPr lang="en-US" dirty="0">
                <a:ea typeface="+mn-lt"/>
                <a:cs typeface="+mn-lt"/>
              </a:rPr>
              <a:t> -general instructions to use a database management system</a:t>
            </a:r>
          </a:p>
          <a:p>
            <a:pPr marL="285750" indent="-285750">
              <a:lnSpc>
                <a:spcPct val="150000"/>
              </a:lnSpc>
              <a:buFont typeface="Arial"/>
              <a:buChar char="•"/>
            </a:pPr>
            <a:r>
              <a:rPr lang="en-US" dirty="0">
                <a:highlight>
                  <a:srgbClr val="00FF00"/>
                </a:highlight>
                <a:ea typeface="+mn-lt"/>
                <a:cs typeface="+mn-lt"/>
              </a:rPr>
              <a:t>Database Access Language -</a:t>
            </a:r>
            <a:r>
              <a:rPr lang="en-US" dirty="0">
                <a:ea typeface="+mn-lt"/>
                <a:cs typeface="+mn-lt"/>
              </a:rPr>
              <a:t> simple language designed to write commands to access, </a:t>
            </a:r>
          </a:p>
          <a:p>
            <a:pPr>
              <a:lnSpc>
                <a:spcPct val="150000"/>
              </a:lnSpc>
            </a:pPr>
            <a:r>
              <a:rPr lang="en-US" dirty="0">
                <a:ea typeface="+mn-lt"/>
                <a:cs typeface="+mn-lt"/>
              </a:rPr>
              <a:t>           insert, update and delete data stored in any database.</a:t>
            </a:r>
            <a:endParaRPr lang="en-US">
              <a:cs typeface="Calibri" panose="020F0502020204030204"/>
            </a:endParaRPr>
          </a:p>
          <a:p>
            <a:r>
              <a:rPr lang="en-US" dirty="0"/>
              <a:t/>
            </a:r>
            <a:br>
              <a:rPr lang="en-US" dirty="0"/>
            </a:br>
            <a:endParaRPr lang="en-US" dirty="0"/>
          </a:p>
        </p:txBody>
      </p:sp>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697139"/>
          </a:xfrm>
          <a:prstGeom prst="rect">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Components of DBMS</a:t>
            </a:r>
          </a:p>
        </p:txBody>
      </p:sp>
      <p:pic>
        <p:nvPicPr>
          <p:cNvPr id="2" name="Picture 2" descr="Diagram&#10;&#10;Description automatically generated">
            <a:extLst>
              <a:ext uri="{FF2B5EF4-FFF2-40B4-BE49-F238E27FC236}">
                <a16:creationId xmlns:a16="http://schemas.microsoft.com/office/drawing/2014/main" xmlns="" id="{C898ABD1-8BC5-4DC0-8205-6419F364C561}"/>
              </a:ext>
            </a:extLst>
          </p:cNvPr>
          <p:cNvPicPr>
            <a:picLocks noChangeAspect="1"/>
          </p:cNvPicPr>
          <p:nvPr/>
        </p:nvPicPr>
        <p:blipFill>
          <a:blip r:embed="rId2"/>
          <a:stretch>
            <a:fillRect/>
          </a:stretch>
        </p:blipFill>
        <p:spPr>
          <a:xfrm>
            <a:off x="8839200" y="2084153"/>
            <a:ext cx="3352800" cy="3299294"/>
          </a:xfrm>
          <a:prstGeom prst="rect">
            <a:avLst/>
          </a:prstGeom>
        </p:spPr>
      </p:pic>
      <p:sp>
        <p:nvSpPr>
          <p:cNvPr id="3" name="TextBox 2">
            <a:extLst>
              <a:ext uri="{FF2B5EF4-FFF2-40B4-BE49-F238E27FC236}">
                <a16:creationId xmlns:a16="http://schemas.microsoft.com/office/drawing/2014/main" xmlns="" id="{CCF737BE-F260-4674-AE1C-15B4D23FA39E}"/>
              </a:ext>
            </a:extLst>
          </p:cNvPr>
          <p:cNvSpPr txBox="1"/>
          <p:nvPr/>
        </p:nvSpPr>
        <p:spPr>
          <a:xfrm>
            <a:off x="209550" y="3895725"/>
            <a:ext cx="8553450" cy="25423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dirty="0">
                <a:solidFill>
                  <a:srgbClr val="212529"/>
                </a:solidFill>
                <a:highlight>
                  <a:srgbClr val="00FF00"/>
                </a:highlight>
                <a:latin typeface="Calibri"/>
                <a:cs typeface="Times New Roman"/>
              </a:rPr>
              <a:t>Users</a:t>
            </a:r>
            <a:endParaRPr lang="en-US">
              <a:highlight>
                <a:srgbClr val="00FF00"/>
              </a:highlight>
              <a:latin typeface="Calibri"/>
              <a:cs typeface="Calibri"/>
            </a:endParaRPr>
          </a:p>
          <a:p>
            <a:pPr>
              <a:lnSpc>
                <a:spcPct val="150000"/>
              </a:lnSpc>
              <a:buChar char="•"/>
            </a:pPr>
            <a:r>
              <a:rPr lang="en-US" b="1" dirty="0">
                <a:solidFill>
                  <a:srgbClr val="212529"/>
                </a:solidFill>
                <a:latin typeface="Calibri"/>
                <a:cs typeface="Times New Roman"/>
              </a:rPr>
              <a:t>Database Administrators:</a:t>
            </a:r>
            <a:r>
              <a:rPr lang="en-US" dirty="0">
                <a:solidFill>
                  <a:srgbClr val="212529"/>
                </a:solidFill>
                <a:latin typeface="Calibri"/>
                <a:cs typeface="Times New Roman"/>
              </a:rPr>
              <a:t> Database Administrator or DBA is the one who manages the complete database management system. </a:t>
            </a:r>
          </a:p>
          <a:p>
            <a:pPr>
              <a:lnSpc>
                <a:spcPct val="150000"/>
              </a:lnSpc>
              <a:buChar char="•"/>
            </a:pPr>
            <a:r>
              <a:rPr lang="en-US" b="1" dirty="0">
                <a:solidFill>
                  <a:srgbClr val="212529"/>
                </a:solidFill>
                <a:latin typeface="Calibri"/>
                <a:cs typeface="Times New Roman"/>
              </a:rPr>
              <a:t>Application Programmer or Software Developer:</a:t>
            </a:r>
            <a:r>
              <a:rPr lang="en-US" dirty="0">
                <a:solidFill>
                  <a:srgbClr val="212529"/>
                </a:solidFill>
                <a:latin typeface="Calibri"/>
                <a:cs typeface="Times New Roman"/>
              </a:rPr>
              <a:t> This user group is involved in developing and designing the parts of DBMS.</a:t>
            </a:r>
            <a:endParaRPr lang="en-US">
              <a:latin typeface="Calibri"/>
            </a:endParaRPr>
          </a:p>
          <a:p>
            <a:pPr>
              <a:lnSpc>
                <a:spcPct val="150000"/>
              </a:lnSpc>
              <a:buChar char="•"/>
            </a:pPr>
            <a:r>
              <a:rPr lang="en-US" b="1" dirty="0">
                <a:solidFill>
                  <a:srgbClr val="212529"/>
                </a:solidFill>
                <a:latin typeface="Calibri"/>
                <a:cs typeface="Times New Roman"/>
              </a:rPr>
              <a:t>End User:</a:t>
            </a:r>
            <a:r>
              <a:rPr lang="en-US" dirty="0">
                <a:solidFill>
                  <a:srgbClr val="212529"/>
                </a:solidFill>
                <a:latin typeface="Calibri"/>
                <a:cs typeface="Times New Roman"/>
              </a:rPr>
              <a:t> These days all the modern applications, web or mobile, store user data.</a:t>
            </a:r>
          </a:p>
        </p:txBody>
      </p:sp>
    </p:spTree>
    <p:extLst>
      <p:ext uri="{BB962C8B-B14F-4D97-AF65-F5344CB8AC3E}">
        <p14:creationId xmlns:p14="http://schemas.microsoft.com/office/powerpoint/2010/main" xmlns="" val="16528665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010F1C8-159B-41AE-A28C-54975284B7AB}"/>
              </a:ext>
            </a:extLst>
          </p:cNvPr>
          <p:cNvSpPr txBox="1"/>
          <p:nvPr/>
        </p:nvSpPr>
        <p:spPr>
          <a:xfrm>
            <a:off x="-5577" y="905109"/>
            <a:ext cx="12193857" cy="11621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sz="1600" dirty="0">
                <a:ea typeface="+mn-lt"/>
                <a:cs typeface="+mn-lt"/>
              </a:rPr>
              <a:t>A Database Management system is not always directly available for users and applications to access and store data in it. </a:t>
            </a:r>
            <a:endParaRPr lang="en-US" dirty="0">
              <a:ea typeface="+mn-lt"/>
              <a:cs typeface="+mn-lt"/>
            </a:endParaRPr>
          </a:p>
          <a:p>
            <a:pPr marL="285750" indent="-285750">
              <a:lnSpc>
                <a:spcPct val="150000"/>
              </a:lnSpc>
              <a:buFont typeface="Arial"/>
              <a:buChar char="•"/>
            </a:pPr>
            <a:r>
              <a:rPr lang="en-US" sz="1600" dirty="0">
                <a:ea typeface="+mn-lt"/>
                <a:cs typeface="+mn-lt"/>
              </a:rPr>
              <a:t>A Database Management system can be </a:t>
            </a:r>
            <a:r>
              <a:rPr lang="en-US" sz="1600" b="1" dirty="0" err="1">
                <a:ea typeface="+mn-lt"/>
                <a:cs typeface="+mn-lt"/>
              </a:rPr>
              <a:t>Centralised</a:t>
            </a:r>
            <a:r>
              <a:rPr lang="en-US" sz="1600" dirty="0">
                <a:ea typeface="+mn-lt"/>
                <a:cs typeface="+mn-lt"/>
              </a:rPr>
              <a:t>(all the data stored at one location), </a:t>
            </a:r>
            <a:r>
              <a:rPr lang="en-US" sz="1600" b="1" dirty="0" err="1">
                <a:ea typeface="+mn-lt"/>
                <a:cs typeface="+mn-lt"/>
              </a:rPr>
              <a:t>Decentralised</a:t>
            </a:r>
            <a:r>
              <a:rPr lang="en-US" sz="1600" dirty="0">
                <a:ea typeface="+mn-lt"/>
                <a:cs typeface="+mn-lt"/>
              </a:rPr>
              <a:t>(multiple copies of database at different locations) or </a:t>
            </a:r>
            <a:r>
              <a:rPr lang="en-US" sz="1600" b="1" dirty="0">
                <a:ea typeface="+mn-lt"/>
                <a:cs typeface="+mn-lt"/>
              </a:rPr>
              <a:t>hierarchical</a:t>
            </a:r>
            <a:r>
              <a:rPr lang="en-US" sz="1600" dirty="0">
                <a:ea typeface="+mn-lt"/>
                <a:cs typeface="+mn-lt"/>
              </a:rPr>
              <a:t>, depending upon its architecture.</a:t>
            </a:r>
            <a:endParaRPr lang="en-US">
              <a:cs typeface="Calibri"/>
            </a:endParaRPr>
          </a:p>
        </p:txBody>
      </p:sp>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DBMS ARCHITECHTURE</a:t>
            </a:r>
          </a:p>
        </p:txBody>
      </p:sp>
      <p:sp>
        <p:nvSpPr>
          <p:cNvPr id="2" name="TextBox 1">
            <a:extLst>
              <a:ext uri="{FF2B5EF4-FFF2-40B4-BE49-F238E27FC236}">
                <a16:creationId xmlns:a16="http://schemas.microsoft.com/office/drawing/2014/main" xmlns="" id="{86DDCF3F-9CE5-4937-84E8-251E476E634C}"/>
              </a:ext>
            </a:extLst>
          </p:cNvPr>
          <p:cNvSpPr txBox="1"/>
          <p:nvPr/>
        </p:nvSpPr>
        <p:spPr>
          <a:xfrm>
            <a:off x="200025" y="2247900"/>
            <a:ext cx="1514475" cy="369332"/>
          </a:xfrm>
          <a:prstGeom prst="rect">
            <a:avLst/>
          </a:prstGeom>
          <a:solidFill>
            <a:srgbClr val="ED7D3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1-tier DBMS</a:t>
            </a:r>
            <a:endParaRPr lang="en-US" dirty="0"/>
          </a:p>
        </p:txBody>
      </p:sp>
      <p:sp>
        <p:nvSpPr>
          <p:cNvPr id="5" name="TextBox 4">
            <a:extLst>
              <a:ext uri="{FF2B5EF4-FFF2-40B4-BE49-F238E27FC236}">
                <a16:creationId xmlns:a16="http://schemas.microsoft.com/office/drawing/2014/main" xmlns="" id="{7BC2B08F-3DA9-4B4F-97A6-4F8BB727852D}"/>
              </a:ext>
            </a:extLst>
          </p:cNvPr>
          <p:cNvSpPr txBox="1"/>
          <p:nvPr/>
        </p:nvSpPr>
        <p:spPr>
          <a:xfrm>
            <a:off x="203973" y="2705334"/>
            <a:ext cx="7593282" cy="7927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sz="1600" dirty="0">
                <a:ea typeface="+mn-lt"/>
                <a:cs typeface="+mn-lt"/>
              </a:rPr>
              <a:t>Database is directly available to the user for using it to store data.</a:t>
            </a:r>
          </a:p>
          <a:p>
            <a:pPr marL="285750" indent="-285750">
              <a:lnSpc>
                <a:spcPct val="150000"/>
              </a:lnSpc>
              <a:buFont typeface="Arial"/>
              <a:buChar char="•"/>
            </a:pPr>
            <a:r>
              <a:rPr lang="en-US" sz="1600" dirty="0">
                <a:ea typeface="+mn-lt"/>
                <a:cs typeface="+mn-lt"/>
              </a:rPr>
              <a:t>Database resides on the same machine. Eg.Local machine</a:t>
            </a:r>
          </a:p>
        </p:txBody>
      </p:sp>
      <p:pic>
        <p:nvPicPr>
          <p:cNvPr id="3" name="Picture 6" descr="Shape&#10;&#10;Description automatically generated">
            <a:extLst>
              <a:ext uri="{FF2B5EF4-FFF2-40B4-BE49-F238E27FC236}">
                <a16:creationId xmlns:a16="http://schemas.microsoft.com/office/drawing/2014/main" xmlns="" id="{A7388992-A341-4728-9B3F-A1F203945682}"/>
              </a:ext>
            </a:extLst>
          </p:cNvPr>
          <p:cNvPicPr>
            <a:picLocks noChangeAspect="1"/>
          </p:cNvPicPr>
          <p:nvPr/>
        </p:nvPicPr>
        <p:blipFill>
          <a:blip r:embed="rId2"/>
          <a:stretch>
            <a:fillRect/>
          </a:stretch>
        </p:blipFill>
        <p:spPr>
          <a:xfrm>
            <a:off x="6838950" y="1796687"/>
            <a:ext cx="1724025" cy="1359626"/>
          </a:xfrm>
          <a:prstGeom prst="rect">
            <a:avLst/>
          </a:prstGeom>
        </p:spPr>
      </p:pic>
      <p:sp>
        <p:nvSpPr>
          <p:cNvPr id="7" name="TextBox 6">
            <a:extLst>
              <a:ext uri="{FF2B5EF4-FFF2-40B4-BE49-F238E27FC236}">
                <a16:creationId xmlns:a16="http://schemas.microsoft.com/office/drawing/2014/main" xmlns="" id="{719B8367-5491-46D8-B383-46F0EF1E8CD3}"/>
              </a:ext>
            </a:extLst>
          </p:cNvPr>
          <p:cNvSpPr txBox="1"/>
          <p:nvPr/>
        </p:nvSpPr>
        <p:spPr>
          <a:xfrm>
            <a:off x="200025" y="3781425"/>
            <a:ext cx="1514475" cy="369332"/>
          </a:xfrm>
          <a:prstGeom prst="rect">
            <a:avLst/>
          </a:prstGeom>
          <a:solidFill>
            <a:srgbClr val="ED7D3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2-tier DBMS</a:t>
            </a:r>
            <a:endParaRPr lang="en-US" dirty="0"/>
          </a:p>
        </p:txBody>
      </p:sp>
      <p:sp>
        <p:nvSpPr>
          <p:cNvPr id="8" name="TextBox 7">
            <a:extLst>
              <a:ext uri="{FF2B5EF4-FFF2-40B4-BE49-F238E27FC236}">
                <a16:creationId xmlns:a16="http://schemas.microsoft.com/office/drawing/2014/main" xmlns="" id="{D1B25A24-E947-427D-929C-74AABA93C821}"/>
              </a:ext>
            </a:extLst>
          </p:cNvPr>
          <p:cNvSpPr txBox="1"/>
          <p:nvPr/>
        </p:nvSpPr>
        <p:spPr>
          <a:xfrm>
            <a:off x="346848" y="4238859"/>
            <a:ext cx="7593282" cy="7927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sz="1600" dirty="0">
                <a:ea typeface="+mn-lt"/>
                <a:cs typeface="+mn-lt"/>
              </a:rPr>
              <a:t>Presentation layer runs on Client(PC, Mobile, Tablet etc..)</a:t>
            </a:r>
            <a:endParaRPr lang="en-US" sz="1600" dirty="0">
              <a:cs typeface="Calibri"/>
            </a:endParaRPr>
          </a:p>
          <a:p>
            <a:pPr marL="285750" indent="-285750">
              <a:lnSpc>
                <a:spcPct val="150000"/>
              </a:lnSpc>
              <a:buFont typeface="Arial"/>
              <a:buChar char="•"/>
            </a:pPr>
            <a:r>
              <a:rPr lang="en-US" sz="1600" dirty="0">
                <a:ea typeface="+mn-lt"/>
                <a:cs typeface="+mn-lt"/>
              </a:rPr>
              <a:t>Data is stores on a server .</a:t>
            </a:r>
            <a:endParaRPr lang="en-US" sz="1600" dirty="0">
              <a:cs typeface="Calibri"/>
            </a:endParaRPr>
          </a:p>
        </p:txBody>
      </p:sp>
      <p:pic>
        <p:nvPicPr>
          <p:cNvPr id="10" name="Picture 10" descr="Diagram&#10;&#10;Description automatically generated">
            <a:extLst>
              <a:ext uri="{FF2B5EF4-FFF2-40B4-BE49-F238E27FC236}">
                <a16:creationId xmlns:a16="http://schemas.microsoft.com/office/drawing/2014/main" xmlns="" id="{53F9B9C1-147C-4B1A-A08F-37B50565DD76}"/>
              </a:ext>
            </a:extLst>
          </p:cNvPr>
          <p:cNvPicPr>
            <a:picLocks noChangeAspect="1"/>
          </p:cNvPicPr>
          <p:nvPr/>
        </p:nvPicPr>
        <p:blipFill>
          <a:blip r:embed="rId3"/>
          <a:stretch>
            <a:fillRect/>
          </a:stretch>
        </p:blipFill>
        <p:spPr>
          <a:xfrm>
            <a:off x="9086850" y="1753449"/>
            <a:ext cx="2743200" cy="2684352"/>
          </a:xfrm>
          <a:prstGeom prst="rect">
            <a:avLst/>
          </a:prstGeom>
        </p:spPr>
      </p:pic>
      <p:sp>
        <p:nvSpPr>
          <p:cNvPr id="11" name="Arrow: Up-Down 10">
            <a:extLst>
              <a:ext uri="{FF2B5EF4-FFF2-40B4-BE49-F238E27FC236}">
                <a16:creationId xmlns:a16="http://schemas.microsoft.com/office/drawing/2014/main" xmlns="" id="{39B0330A-2950-4CEA-8D6F-A2AF03F254A0}"/>
              </a:ext>
            </a:extLst>
          </p:cNvPr>
          <p:cNvSpPr/>
          <p:nvPr/>
        </p:nvSpPr>
        <p:spPr>
          <a:xfrm>
            <a:off x="6425183" y="1830323"/>
            <a:ext cx="485775" cy="4905375"/>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xmlns="" id="{844E1C39-3414-488A-A360-3C0D0A6DB2BF}"/>
              </a:ext>
            </a:extLst>
          </p:cNvPr>
          <p:cNvSpPr txBox="1"/>
          <p:nvPr/>
        </p:nvSpPr>
        <p:spPr>
          <a:xfrm>
            <a:off x="9486900" y="4438650"/>
            <a:ext cx="2057400" cy="369332"/>
          </a:xfrm>
          <a:prstGeom prst="rect">
            <a:avLst/>
          </a:prstGeom>
          <a:solidFill>
            <a:srgbClr val="ED7D3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222222"/>
                </a:solidFill>
                <a:latin typeface="Source Sans Pro"/>
                <a:ea typeface="Source Sans Pro"/>
              </a:rPr>
              <a:t>2 Tier Architecture </a:t>
            </a:r>
          </a:p>
        </p:txBody>
      </p:sp>
      <p:sp>
        <p:nvSpPr>
          <p:cNvPr id="14" name="TextBox 13">
            <a:extLst>
              <a:ext uri="{FF2B5EF4-FFF2-40B4-BE49-F238E27FC236}">
                <a16:creationId xmlns:a16="http://schemas.microsoft.com/office/drawing/2014/main" xmlns="" id="{F9B8D6DA-E0EB-4116-BB46-B3CF404988A3}"/>
              </a:ext>
            </a:extLst>
          </p:cNvPr>
          <p:cNvSpPr txBox="1"/>
          <p:nvPr/>
        </p:nvSpPr>
        <p:spPr>
          <a:xfrm>
            <a:off x="200025" y="5267324"/>
            <a:ext cx="1514475" cy="369332"/>
          </a:xfrm>
          <a:prstGeom prst="rect">
            <a:avLst/>
          </a:prstGeom>
          <a:solidFill>
            <a:srgbClr val="ED7D3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3-tier DBMS</a:t>
            </a:r>
            <a:endParaRPr lang="en-US" dirty="0"/>
          </a:p>
        </p:txBody>
      </p:sp>
      <p:sp>
        <p:nvSpPr>
          <p:cNvPr id="15" name="TextBox 14">
            <a:extLst>
              <a:ext uri="{FF2B5EF4-FFF2-40B4-BE49-F238E27FC236}">
                <a16:creationId xmlns:a16="http://schemas.microsoft.com/office/drawing/2014/main" xmlns="" id="{3EDA8563-DC08-4B1B-A0B4-F4E34122E252}"/>
              </a:ext>
            </a:extLst>
          </p:cNvPr>
          <p:cNvSpPr txBox="1"/>
          <p:nvPr/>
        </p:nvSpPr>
        <p:spPr>
          <a:xfrm>
            <a:off x="342900" y="5715000"/>
            <a:ext cx="556260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600" dirty="0">
                <a:solidFill>
                  <a:srgbClr val="222222"/>
                </a:solidFill>
                <a:latin typeface="Calibri"/>
                <a:ea typeface="Source Sans Pro"/>
                <a:cs typeface="Calibri"/>
              </a:rPr>
              <a:t>Presentation layer (your PC, Tablet, Mobile, etc.)</a:t>
            </a:r>
            <a:endParaRPr lang="en-US" sz="1600">
              <a:latin typeface="Calibri"/>
              <a:cs typeface="Calibri"/>
            </a:endParaRPr>
          </a:p>
          <a:p>
            <a:pPr marL="285750" indent="-285750">
              <a:buFont typeface="Arial"/>
              <a:buChar char="•"/>
            </a:pPr>
            <a:r>
              <a:rPr lang="en-US" sz="1600" dirty="0">
                <a:solidFill>
                  <a:srgbClr val="222222"/>
                </a:solidFill>
                <a:latin typeface="Calibri"/>
                <a:ea typeface="Source Sans Pro"/>
                <a:cs typeface="Calibri"/>
              </a:rPr>
              <a:t>Application layer (server)</a:t>
            </a:r>
          </a:p>
          <a:p>
            <a:pPr marL="285750" indent="-285750">
              <a:buFont typeface="Arial"/>
              <a:buChar char="•"/>
            </a:pPr>
            <a:r>
              <a:rPr lang="en-US" sz="1600" dirty="0">
                <a:solidFill>
                  <a:srgbClr val="222222"/>
                </a:solidFill>
                <a:latin typeface="Calibri"/>
                <a:ea typeface="Source Sans Pro"/>
                <a:cs typeface="Calibri"/>
              </a:rPr>
              <a:t>Database Server</a:t>
            </a:r>
          </a:p>
        </p:txBody>
      </p:sp>
      <p:pic>
        <p:nvPicPr>
          <p:cNvPr id="16" name="Picture 16" descr="A picture containing diagram&#10;&#10;Description automatically generated">
            <a:extLst>
              <a:ext uri="{FF2B5EF4-FFF2-40B4-BE49-F238E27FC236}">
                <a16:creationId xmlns:a16="http://schemas.microsoft.com/office/drawing/2014/main" xmlns="" id="{B69CE1CB-6379-44B1-A0BD-2C6BB31B4931}"/>
              </a:ext>
            </a:extLst>
          </p:cNvPr>
          <p:cNvPicPr>
            <a:picLocks noChangeAspect="1"/>
          </p:cNvPicPr>
          <p:nvPr/>
        </p:nvPicPr>
        <p:blipFill>
          <a:blip r:embed="rId4"/>
          <a:stretch>
            <a:fillRect/>
          </a:stretch>
        </p:blipFill>
        <p:spPr>
          <a:xfrm>
            <a:off x="7696200" y="5267013"/>
            <a:ext cx="3724275" cy="1162675"/>
          </a:xfrm>
          <a:prstGeom prst="rect">
            <a:avLst/>
          </a:prstGeom>
        </p:spPr>
      </p:pic>
      <p:sp>
        <p:nvSpPr>
          <p:cNvPr id="17" name="TextBox 16">
            <a:extLst>
              <a:ext uri="{FF2B5EF4-FFF2-40B4-BE49-F238E27FC236}">
                <a16:creationId xmlns:a16="http://schemas.microsoft.com/office/drawing/2014/main" xmlns="" id="{D84E0139-754C-4666-977D-4D541EB6D0E5}"/>
              </a:ext>
            </a:extLst>
          </p:cNvPr>
          <p:cNvSpPr txBox="1"/>
          <p:nvPr/>
        </p:nvSpPr>
        <p:spPr>
          <a:xfrm>
            <a:off x="8686800" y="6486524"/>
            <a:ext cx="2057400" cy="369332"/>
          </a:xfrm>
          <a:prstGeom prst="rect">
            <a:avLst/>
          </a:prstGeom>
          <a:solidFill>
            <a:srgbClr val="ED7D3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222222"/>
                </a:solidFill>
                <a:latin typeface="Source Sans Pro"/>
                <a:ea typeface="Source Sans Pro"/>
              </a:rPr>
              <a:t>3 Tier Architecture </a:t>
            </a:r>
          </a:p>
        </p:txBody>
      </p:sp>
      <p:cxnSp>
        <p:nvCxnSpPr>
          <p:cNvPr id="18" name="Straight Arrow Connector 17">
            <a:extLst>
              <a:ext uri="{FF2B5EF4-FFF2-40B4-BE49-F238E27FC236}">
                <a16:creationId xmlns:a16="http://schemas.microsoft.com/office/drawing/2014/main" xmlns="" id="{654DCCCF-1490-470D-9513-5D730B585B8D}"/>
              </a:ext>
            </a:extLst>
          </p:cNvPr>
          <p:cNvCxnSpPr/>
          <p:nvPr/>
        </p:nvCxnSpPr>
        <p:spPr>
          <a:xfrm>
            <a:off x="9058275" y="1828800"/>
            <a:ext cx="47625" cy="3105150"/>
          </a:xfrm>
          <a:prstGeom prst="straightConnector1">
            <a:avLst/>
          </a:prstGeom>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xmlns="" id="{67E17704-FEE1-45D7-AAC8-6B34F1C87FBC}"/>
              </a:ext>
            </a:extLst>
          </p:cNvPr>
          <p:cNvCxnSpPr>
            <a:cxnSpLocks/>
          </p:cNvCxnSpPr>
          <p:nvPr/>
        </p:nvCxnSpPr>
        <p:spPr>
          <a:xfrm flipV="1">
            <a:off x="6838950" y="4962525"/>
            <a:ext cx="5391150" cy="19050"/>
          </a:xfrm>
          <a:prstGeom prst="straightConnector1">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xmlns="" val="37911439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11">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xmlns="" id="{EAF18E0E-AB06-4DDC-B946-97A3FFA01685}"/>
              </a:ext>
            </a:extLst>
          </p:cNvPr>
          <p:cNvSpPr/>
          <p:nvPr/>
        </p:nvSpPr>
        <p:spPr>
          <a:xfrm>
            <a:off x="-4233" y="-30691"/>
            <a:ext cx="10905066" cy="11357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nSpc>
                <a:spcPct val="90000"/>
              </a:lnSpc>
              <a:spcBef>
                <a:spcPct val="0"/>
              </a:spcBef>
              <a:spcAft>
                <a:spcPts val="600"/>
              </a:spcAft>
            </a:pPr>
            <a:r>
              <a:rPr lang="en-US" sz="3600" b="1" kern="1200" dirty="0">
                <a:solidFill>
                  <a:srgbClr val="FFFF00"/>
                </a:solidFill>
                <a:latin typeface="+mj-lt"/>
                <a:ea typeface="+mj-ea"/>
                <a:cs typeface="+mj-cs"/>
              </a:rPr>
              <a:t>DBMS Schemas-Level of Abstraction</a:t>
            </a:r>
            <a:endParaRPr lang="en-US" sz="3600" b="1" kern="1200">
              <a:solidFill>
                <a:srgbClr val="FFFF00"/>
              </a:solidFill>
              <a:latin typeface="+mj-lt"/>
              <a:ea typeface="+mj-ea"/>
              <a:cs typeface="Calibri Light"/>
            </a:endParaRPr>
          </a:p>
        </p:txBody>
      </p:sp>
      <p:sp>
        <p:nvSpPr>
          <p:cNvPr id="3" name="TextBox 2">
            <a:extLst>
              <a:ext uri="{FF2B5EF4-FFF2-40B4-BE49-F238E27FC236}">
                <a16:creationId xmlns:a16="http://schemas.microsoft.com/office/drawing/2014/main" xmlns="" id="{CCF737BE-F260-4674-AE1C-15B4D23FA39E}"/>
              </a:ext>
            </a:extLst>
          </p:cNvPr>
          <p:cNvSpPr txBox="1"/>
          <p:nvPr/>
        </p:nvSpPr>
        <p:spPr>
          <a:xfrm>
            <a:off x="-4231" y="1861135"/>
            <a:ext cx="5189484" cy="439398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85000" lnSpcReduction="10000"/>
          </a:bodyPr>
          <a:lstStyle/>
          <a:p>
            <a:pPr>
              <a:lnSpc>
                <a:spcPct val="90000"/>
              </a:lnSpc>
              <a:spcAft>
                <a:spcPts val="600"/>
              </a:spcAft>
            </a:pPr>
            <a:r>
              <a:rPr lang="en-US" sz="2000" dirty="0">
                <a:highlight>
                  <a:srgbClr val="00FF00"/>
                </a:highlight>
              </a:rPr>
              <a:t>Three Levels of Abstraction</a:t>
            </a:r>
            <a:endParaRPr lang="en-US" sz="2000" dirty="0">
              <a:cs typeface="Calibri" panose="020F0502020204030204"/>
            </a:endParaRPr>
          </a:p>
          <a:p>
            <a:pPr indent="-228600">
              <a:lnSpc>
                <a:spcPct val="150000"/>
              </a:lnSpc>
              <a:spcAft>
                <a:spcPts val="600"/>
              </a:spcAft>
              <a:buFont typeface="Arial" panose="020B0604020202020204" pitchFamily="34" charset="0"/>
              <a:buChar char="•"/>
            </a:pPr>
            <a:r>
              <a:rPr lang="en-US" sz="2000" b="1" dirty="0"/>
              <a:t>Internal Level/Physical :</a:t>
            </a:r>
            <a:r>
              <a:rPr lang="en-US" sz="2000" dirty="0"/>
              <a:t> Physical storage structures and access paths(how the data are actually stored)</a:t>
            </a:r>
            <a:endParaRPr lang="en-US" sz="2000" dirty="0">
              <a:cs typeface="Calibri" panose="020F0502020204030204"/>
            </a:endParaRPr>
          </a:p>
          <a:p>
            <a:pPr>
              <a:lnSpc>
                <a:spcPct val="160000"/>
              </a:lnSpc>
              <a:buFont typeface="Arial" panose="020B0604020202020204" pitchFamily="34" charset="0"/>
              <a:buChar char="•"/>
            </a:pPr>
            <a:r>
              <a:rPr lang="en-US" sz="2000" b="1" dirty="0"/>
              <a:t>Conceptual level or Logical:</a:t>
            </a:r>
            <a:r>
              <a:rPr lang="en-US" sz="2000" dirty="0"/>
              <a:t>  Structure and constraints for the entire database(</a:t>
            </a:r>
            <a:r>
              <a:rPr lang="en-US" sz="2000" dirty="0">
                <a:ea typeface="+mn-lt"/>
                <a:cs typeface="+mn-lt"/>
              </a:rPr>
              <a:t>what data are stored in the database, and what relationships exist among those data).This is referred as Physical Data Independence.</a:t>
            </a:r>
            <a:endParaRPr lang="en-US" sz="2000" dirty="0">
              <a:cs typeface="Calibri" panose="020F0502020204030204"/>
            </a:endParaRPr>
          </a:p>
          <a:p>
            <a:pPr>
              <a:lnSpc>
                <a:spcPct val="160000"/>
              </a:lnSpc>
              <a:buFont typeface="Arial" panose="020B0604020202020204" pitchFamily="34" charset="0"/>
              <a:buChar char="•"/>
            </a:pPr>
            <a:r>
              <a:rPr lang="en-US" sz="2000" b="1" dirty="0"/>
              <a:t>External or View level:</a:t>
            </a:r>
            <a:r>
              <a:rPr lang="en-US" sz="2000" b="1" dirty="0">
                <a:ea typeface="+mn-lt"/>
                <a:cs typeface="+mn-lt"/>
              </a:rPr>
              <a:t> </a:t>
            </a:r>
            <a:r>
              <a:rPr lang="en-US" sz="2000" dirty="0">
                <a:ea typeface="+mn-lt"/>
                <a:cs typeface="+mn-lt"/>
              </a:rPr>
              <a:t>The highest level of abstraction describes only part of the entire database. The view level of abstraction</a:t>
            </a:r>
            <a:endParaRPr lang="en-US" dirty="0">
              <a:ea typeface="+mn-lt"/>
              <a:cs typeface="+mn-lt"/>
            </a:endParaRPr>
          </a:p>
          <a:p>
            <a:pPr>
              <a:lnSpc>
                <a:spcPct val="160000"/>
              </a:lnSpc>
            </a:pPr>
            <a:r>
              <a:rPr lang="en-US" sz="2000" dirty="0">
                <a:ea typeface="+mn-lt"/>
                <a:cs typeface="+mn-lt"/>
              </a:rPr>
              <a:t>exists to simplify their interaction with the system. </a:t>
            </a:r>
            <a:endParaRPr lang="en-US" sz="2000" dirty="0">
              <a:cs typeface="Calibri"/>
            </a:endParaRPr>
          </a:p>
        </p:txBody>
      </p:sp>
      <p:grpSp>
        <p:nvGrpSpPr>
          <p:cNvPr id="10" name="Group 13">
            <a:extLst>
              <a:ext uri="{FF2B5EF4-FFF2-40B4-BE49-F238E27FC236}">
                <a16:creationId xmlns:a16="http://schemas.microsoft.com/office/drawing/2014/main" xmlns="" id="{828A5161-06F1-46CF-8AD7-844680A59E1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60554" y="4601497"/>
            <a:ext cx="974048" cy="2007811"/>
            <a:chOff x="-60554" y="4601497"/>
            <a:chExt cx="974048" cy="2007811"/>
          </a:xfrm>
        </p:grpSpPr>
        <p:sp>
          <p:nvSpPr>
            <p:cNvPr id="15" name="Isosceles Triangle 14">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5400000" flipV="1">
              <a:off x="-1034182" y="5575125"/>
              <a:ext cx="2007811" cy="60555"/>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Picture 7" descr="Diagram&#10;&#10;Description automatically generated">
            <a:extLst>
              <a:ext uri="{FF2B5EF4-FFF2-40B4-BE49-F238E27FC236}">
                <a16:creationId xmlns:a16="http://schemas.microsoft.com/office/drawing/2014/main" xmlns="" id="{4758A537-8D3E-4268-82A5-7DAB79F5B0C3}"/>
              </a:ext>
            </a:extLst>
          </p:cNvPr>
          <p:cNvPicPr>
            <a:picLocks noChangeAspect="1"/>
          </p:cNvPicPr>
          <p:nvPr/>
        </p:nvPicPr>
        <p:blipFill>
          <a:blip r:embed="rId2"/>
          <a:stretch>
            <a:fillRect/>
          </a:stretch>
        </p:blipFill>
        <p:spPr>
          <a:xfrm>
            <a:off x="5295320" y="2064514"/>
            <a:ext cx="6253212" cy="3798825"/>
          </a:xfrm>
          <a:prstGeom prst="rect">
            <a:avLst/>
          </a:prstGeom>
        </p:spPr>
      </p:pic>
      <p:grpSp>
        <p:nvGrpSpPr>
          <p:cNvPr id="18" name="Group 17">
            <a:extLst>
              <a:ext uri="{FF2B5EF4-FFF2-40B4-BE49-F238E27FC236}">
                <a16:creationId xmlns:a16="http://schemas.microsoft.com/office/drawing/2014/main" xmlns="" id="{5995D10D-E9C9-47DB-AE7E-801FEF38F5C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219290" y="1"/>
            <a:ext cx="972709" cy="1935307"/>
            <a:chOff x="10918968" y="713127"/>
            <a:chExt cx="1273032" cy="2532832"/>
          </a:xfrm>
        </p:grpSpPr>
        <p:sp>
          <p:nvSpPr>
            <p:cNvPr id="19" name="Rectangle 18">
              <a:extLst>
                <a:ext uri="{FF2B5EF4-FFF2-40B4-BE49-F238E27FC236}">
                  <a16:creationId xmlns:a16="http://schemas.microsoft.com/office/drawing/2014/main" xmlns="" id="{CC1A72C6-3DE4-4EC3-9AD5-9E0D40D8CE8A}"/>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xmlns="" id="{0B0DA1F1-C391-4EDF-9FE0-23E86E137765}"/>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extBox 1">
            <a:extLst>
              <a:ext uri="{FF2B5EF4-FFF2-40B4-BE49-F238E27FC236}">
                <a16:creationId xmlns:a16="http://schemas.microsoft.com/office/drawing/2014/main" xmlns="" id="{701E512A-D71D-412B-9F64-599256C56301}"/>
              </a:ext>
            </a:extLst>
          </p:cNvPr>
          <p:cNvSpPr txBox="1"/>
          <p:nvPr/>
        </p:nvSpPr>
        <p:spPr>
          <a:xfrm>
            <a:off x="-3907" y="1236784"/>
            <a:ext cx="1095912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 major purpose of a database system is to provide users with an </a:t>
            </a:r>
            <a:r>
              <a:rPr lang="en-US" dirty="0">
                <a:highlight>
                  <a:srgbClr val="FFFF00"/>
                </a:highlight>
              </a:rPr>
              <a:t>abstract view</a:t>
            </a:r>
            <a:r>
              <a:rPr lang="en-US" dirty="0"/>
              <a:t> of the data</a:t>
            </a:r>
          </a:p>
        </p:txBody>
      </p:sp>
    </p:spTree>
    <p:extLst>
      <p:ext uri="{BB962C8B-B14F-4D97-AF65-F5344CB8AC3E}">
        <p14:creationId xmlns:p14="http://schemas.microsoft.com/office/powerpoint/2010/main" xmlns="" val="34821882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iagram&#10;&#10;Description automatically generated">
            <a:extLst>
              <a:ext uri="{FF2B5EF4-FFF2-40B4-BE49-F238E27FC236}">
                <a16:creationId xmlns:a16="http://schemas.microsoft.com/office/drawing/2014/main" xmlns="" id="{AEA5CD9B-AAB1-4188-A553-F58AF3EA9977}"/>
              </a:ext>
            </a:extLst>
          </p:cNvPr>
          <p:cNvPicPr>
            <a:picLocks noChangeAspect="1"/>
          </p:cNvPicPr>
          <p:nvPr/>
        </p:nvPicPr>
        <p:blipFill>
          <a:blip r:embed="rId2"/>
          <a:stretch>
            <a:fillRect/>
          </a:stretch>
        </p:blipFill>
        <p:spPr>
          <a:xfrm>
            <a:off x="484554" y="1613350"/>
            <a:ext cx="5986584" cy="3709456"/>
          </a:xfrm>
          <a:prstGeom prst="rect">
            <a:avLst/>
          </a:prstGeom>
        </p:spPr>
      </p:pic>
      <p:sp>
        <p:nvSpPr>
          <p:cNvPr id="6" name="Rectangle 5">
            <a:extLst>
              <a:ext uri="{FF2B5EF4-FFF2-40B4-BE49-F238E27FC236}">
                <a16:creationId xmlns:a16="http://schemas.microsoft.com/office/drawing/2014/main" xmlns="" id="{390A759E-A4F3-4E90-8C44-4B1164B7765A}"/>
              </a:ext>
            </a:extLst>
          </p:cNvPr>
          <p:cNvSpPr/>
          <p:nvPr/>
        </p:nvSpPr>
        <p:spPr>
          <a:xfrm>
            <a:off x="-4233" y="-30691"/>
            <a:ext cx="10905066" cy="11357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nSpc>
                <a:spcPct val="90000"/>
              </a:lnSpc>
              <a:spcBef>
                <a:spcPct val="0"/>
              </a:spcBef>
              <a:spcAft>
                <a:spcPts val="600"/>
              </a:spcAft>
            </a:pPr>
            <a:r>
              <a:rPr lang="en-US" sz="3600" b="1" kern="1200" dirty="0">
                <a:solidFill>
                  <a:srgbClr val="FFFF00"/>
                </a:solidFill>
                <a:latin typeface="+mj-lt"/>
                <a:ea typeface="+mj-ea"/>
                <a:cs typeface="+mj-cs"/>
              </a:rPr>
              <a:t>DBMS Schemas-Level of Abstraction</a:t>
            </a:r>
            <a:endParaRPr lang="en-US" sz="3600" b="1" kern="1200">
              <a:solidFill>
                <a:srgbClr val="FFFF00"/>
              </a:solidFill>
              <a:latin typeface="+mj-lt"/>
              <a:ea typeface="+mj-ea"/>
              <a:cs typeface="Calibri Light"/>
            </a:endParaRPr>
          </a:p>
        </p:txBody>
      </p:sp>
      <p:pic>
        <p:nvPicPr>
          <p:cNvPr id="7" name="Picture 7" descr="Text&#10;&#10;Description automatically generated">
            <a:extLst>
              <a:ext uri="{FF2B5EF4-FFF2-40B4-BE49-F238E27FC236}">
                <a16:creationId xmlns:a16="http://schemas.microsoft.com/office/drawing/2014/main" xmlns="" id="{E8D62123-56D3-4201-AB74-A535DF023915}"/>
              </a:ext>
            </a:extLst>
          </p:cNvPr>
          <p:cNvPicPr>
            <a:picLocks noChangeAspect="1"/>
          </p:cNvPicPr>
          <p:nvPr/>
        </p:nvPicPr>
        <p:blipFill>
          <a:blip r:embed="rId3"/>
          <a:stretch>
            <a:fillRect/>
          </a:stretch>
        </p:blipFill>
        <p:spPr>
          <a:xfrm>
            <a:off x="7176477" y="2466030"/>
            <a:ext cx="4579815" cy="1916171"/>
          </a:xfrm>
          <a:prstGeom prst="rect">
            <a:avLst/>
          </a:prstGeom>
        </p:spPr>
      </p:pic>
    </p:spTree>
    <p:extLst>
      <p:ext uri="{BB962C8B-B14F-4D97-AF65-F5344CB8AC3E}">
        <p14:creationId xmlns:p14="http://schemas.microsoft.com/office/powerpoint/2010/main" xmlns="" val="10877964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10BEDEE2-DBAD-48FC-B431-EC71A1A8D8E9}"/>
              </a:ext>
            </a:extLst>
          </p:cNvPr>
          <p:cNvSpPr/>
          <p:nvPr/>
        </p:nvSpPr>
        <p:spPr>
          <a:xfrm>
            <a:off x="-4233" y="-30691"/>
            <a:ext cx="10905066" cy="11357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nSpc>
                <a:spcPct val="90000"/>
              </a:lnSpc>
              <a:spcBef>
                <a:spcPct val="0"/>
              </a:spcBef>
              <a:spcAft>
                <a:spcPts val="600"/>
              </a:spcAft>
            </a:pPr>
            <a:r>
              <a:rPr lang="en-US" sz="3600" b="1" kern="1200" dirty="0">
                <a:solidFill>
                  <a:srgbClr val="FFFF00"/>
                </a:solidFill>
                <a:latin typeface="+mj-lt"/>
                <a:ea typeface="+mj-ea"/>
                <a:cs typeface="+mj-cs"/>
              </a:rPr>
              <a:t>DBMS </a:t>
            </a:r>
            <a:r>
              <a:rPr lang="en-US" sz="3600" b="1" dirty="0">
                <a:solidFill>
                  <a:srgbClr val="FFFF00"/>
                </a:solidFill>
                <a:latin typeface="+mj-lt"/>
                <a:ea typeface="+mj-ea"/>
                <a:cs typeface="+mj-cs"/>
              </a:rPr>
              <a:t>Schemas-</a:t>
            </a:r>
            <a:r>
              <a:rPr lang="en-US" sz="3600" dirty="0">
                <a:solidFill>
                  <a:schemeClr val="accent4">
                    <a:lumMod val="20000"/>
                    <a:lumOff val="80000"/>
                  </a:schemeClr>
                </a:solidFill>
                <a:ea typeface="+mn-lt"/>
                <a:cs typeface="+mn-lt"/>
              </a:rPr>
              <a:t>Instances and Schemas</a:t>
            </a:r>
            <a:endParaRPr lang="en-US" sz="3600" b="1" kern="1200" dirty="0">
              <a:solidFill>
                <a:schemeClr val="accent4">
                  <a:lumMod val="20000"/>
                  <a:lumOff val="80000"/>
                </a:schemeClr>
              </a:solidFill>
              <a:latin typeface="+mj-lt"/>
              <a:ea typeface="+mj-ea"/>
              <a:cs typeface="Calibri Light"/>
            </a:endParaRPr>
          </a:p>
        </p:txBody>
      </p:sp>
      <p:sp>
        <p:nvSpPr>
          <p:cNvPr id="7" name="TextBox 6">
            <a:extLst>
              <a:ext uri="{FF2B5EF4-FFF2-40B4-BE49-F238E27FC236}">
                <a16:creationId xmlns:a16="http://schemas.microsoft.com/office/drawing/2014/main" xmlns="" id="{11797B42-1511-4BAE-B0CF-0667AFA90B87}"/>
              </a:ext>
            </a:extLst>
          </p:cNvPr>
          <p:cNvSpPr txBox="1"/>
          <p:nvPr/>
        </p:nvSpPr>
        <p:spPr>
          <a:xfrm>
            <a:off x="-3907" y="1246553"/>
            <a:ext cx="1219981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 collection of information stored in the database at a particular moment is called an</a:t>
            </a:r>
            <a:r>
              <a:rPr lang="en-US" dirty="0">
                <a:highlight>
                  <a:srgbClr val="FFFF00"/>
                </a:highlight>
              </a:rPr>
              <a:t> instance</a:t>
            </a:r>
            <a:r>
              <a:rPr lang="en-US" dirty="0"/>
              <a:t> of the database. </a:t>
            </a:r>
          </a:p>
          <a:p>
            <a:r>
              <a:rPr lang="en-US" dirty="0"/>
              <a:t>The overall design of the database is called the database </a:t>
            </a:r>
            <a:r>
              <a:rPr lang="en-US" dirty="0">
                <a:highlight>
                  <a:srgbClr val="FFFF00"/>
                </a:highlight>
              </a:rPr>
              <a:t>schema</a:t>
            </a:r>
            <a:r>
              <a:rPr lang="en-US" dirty="0"/>
              <a:t>.</a:t>
            </a:r>
            <a:endParaRPr lang="en-US" dirty="0">
              <a:cs typeface="Calibri"/>
            </a:endParaRPr>
          </a:p>
        </p:txBody>
      </p:sp>
      <p:sp>
        <p:nvSpPr>
          <p:cNvPr id="8" name="TextBox 7">
            <a:extLst>
              <a:ext uri="{FF2B5EF4-FFF2-40B4-BE49-F238E27FC236}">
                <a16:creationId xmlns:a16="http://schemas.microsoft.com/office/drawing/2014/main" xmlns="" id="{EA2609FC-502C-4AAE-AF0A-E6315F942FF7}"/>
              </a:ext>
            </a:extLst>
          </p:cNvPr>
          <p:cNvSpPr txBox="1"/>
          <p:nvPr/>
        </p:nvSpPr>
        <p:spPr>
          <a:xfrm>
            <a:off x="-3907" y="2086708"/>
            <a:ext cx="1050973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Database systems have several schemas, partitioned according to the levels of abstraction</a:t>
            </a:r>
          </a:p>
        </p:txBody>
      </p:sp>
      <p:sp>
        <p:nvSpPr>
          <p:cNvPr id="9" name="TextBox 8">
            <a:extLst>
              <a:ext uri="{FF2B5EF4-FFF2-40B4-BE49-F238E27FC236}">
                <a16:creationId xmlns:a16="http://schemas.microsoft.com/office/drawing/2014/main" xmlns="" id="{0165DE50-FC55-4026-817E-C7024188FD96}"/>
              </a:ext>
            </a:extLst>
          </p:cNvPr>
          <p:cNvSpPr txBox="1"/>
          <p:nvPr/>
        </p:nvSpPr>
        <p:spPr>
          <a:xfrm>
            <a:off x="191478" y="2448170"/>
            <a:ext cx="12053276" cy="12958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dirty="0">
                <a:highlight>
                  <a:srgbClr val="FFFF00"/>
                </a:highlight>
              </a:rPr>
              <a:t>Physical schema </a:t>
            </a:r>
            <a:r>
              <a:rPr lang="en-US" dirty="0"/>
              <a:t>describes the database design at the physical</a:t>
            </a:r>
            <a:endParaRPr lang="en-US"/>
          </a:p>
          <a:p>
            <a:pPr>
              <a:lnSpc>
                <a:spcPct val="150000"/>
              </a:lnSpc>
            </a:pPr>
            <a:r>
              <a:rPr lang="en-US" dirty="0">
                <a:highlight>
                  <a:srgbClr val="FFFF00"/>
                </a:highlight>
              </a:rPr>
              <a:t>Logical schema </a:t>
            </a:r>
            <a:r>
              <a:rPr lang="en-US" dirty="0"/>
              <a:t>describes the database design at the logical level.</a:t>
            </a:r>
            <a:endParaRPr lang="en-US" dirty="0">
              <a:cs typeface="Calibri"/>
            </a:endParaRPr>
          </a:p>
          <a:p>
            <a:pPr>
              <a:lnSpc>
                <a:spcPct val="150000"/>
              </a:lnSpc>
            </a:pPr>
            <a:r>
              <a:rPr lang="en-US" dirty="0"/>
              <a:t>A database may also have several schemas at the view level, sometimes called</a:t>
            </a:r>
            <a:r>
              <a:rPr lang="en-US" dirty="0">
                <a:highlight>
                  <a:srgbClr val="FFFF00"/>
                </a:highlight>
              </a:rPr>
              <a:t> subschemas</a:t>
            </a:r>
            <a:endParaRPr lang="en-US" dirty="0">
              <a:highlight>
                <a:srgbClr val="FFFF00"/>
              </a:highlight>
              <a:cs typeface="Calibri"/>
            </a:endParaRPr>
          </a:p>
        </p:txBody>
      </p:sp>
      <p:sp>
        <p:nvSpPr>
          <p:cNvPr id="10" name="TextBox 9">
            <a:extLst>
              <a:ext uri="{FF2B5EF4-FFF2-40B4-BE49-F238E27FC236}">
                <a16:creationId xmlns:a16="http://schemas.microsoft.com/office/drawing/2014/main" xmlns="" id="{E0C45B4C-4935-451B-B0C0-EEF5323C5DAC}"/>
              </a:ext>
            </a:extLst>
          </p:cNvPr>
          <p:cNvSpPr txBox="1"/>
          <p:nvPr/>
        </p:nvSpPr>
        <p:spPr>
          <a:xfrm>
            <a:off x="93785" y="388424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FFFF00"/>
                </a:highlight>
              </a:rPr>
              <a:t>Data Models</a:t>
            </a:r>
          </a:p>
        </p:txBody>
      </p:sp>
      <p:sp>
        <p:nvSpPr>
          <p:cNvPr id="11" name="TextBox 10">
            <a:extLst>
              <a:ext uri="{FF2B5EF4-FFF2-40B4-BE49-F238E27FC236}">
                <a16:creationId xmlns:a16="http://schemas.microsoft.com/office/drawing/2014/main" xmlns="" id="{8A7CB557-234A-4767-9830-163551A537B4}"/>
              </a:ext>
            </a:extLst>
          </p:cNvPr>
          <p:cNvSpPr txBox="1"/>
          <p:nvPr/>
        </p:nvSpPr>
        <p:spPr>
          <a:xfrm>
            <a:off x="191477" y="4372708"/>
            <a:ext cx="1200443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Structure of a database is the data model: a collection of conceptual  tools for describing data, data relationships, data semantics, and consistency constraints.</a:t>
            </a:r>
          </a:p>
        </p:txBody>
      </p:sp>
    </p:spTree>
    <p:extLst>
      <p:ext uri="{BB962C8B-B14F-4D97-AF65-F5344CB8AC3E}">
        <p14:creationId xmlns:p14="http://schemas.microsoft.com/office/powerpoint/2010/main" xmlns="" val="4185297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FBB2C9BF-AEBC-45BE-A654-7E44934AFAF9}"/>
              </a:ext>
            </a:extLst>
          </p:cNvPr>
          <p:cNvSpPr txBox="1"/>
          <p:nvPr/>
        </p:nvSpPr>
        <p:spPr>
          <a:xfrm>
            <a:off x="397329" y="415470"/>
            <a:ext cx="27431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t>Agenda</a:t>
            </a:r>
            <a:endParaRPr lang="en-US" sz="2400" dirty="0">
              <a:cs typeface="Calibri"/>
            </a:endParaRPr>
          </a:p>
        </p:txBody>
      </p:sp>
      <p:sp>
        <p:nvSpPr>
          <p:cNvPr id="5" name="Rectangle 4">
            <a:extLst>
              <a:ext uri="{FF2B5EF4-FFF2-40B4-BE49-F238E27FC236}">
                <a16:creationId xmlns:a16="http://schemas.microsoft.com/office/drawing/2014/main" xmlns="" id="{DDD0F690-6CE5-4AC2-A733-27E91E17CADB}"/>
              </a:ext>
            </a:extLst>
          </p:cNvPr>
          <p:cNvSpPr/>
          <p:nvPr/>
        </p:nvSpPr>
        <p:spPr>
          <a:xfrm>
            <a:off x="502104" y="982889"/>
            <a:ext cx="11257642"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1.1 Introduction to DBMS</a:t>
            </a:r>
          </a:p>
        </p:txBody>
      </p:sp>
      <p:sp>
        <p:nvSpPr>
          <p:cNvPr id="6" name="Rectangle 5">
            <a:extLst>
              <a:ext uri="{FF2B5EF4-FFF2-40B4-BE49-F238E27FC236}">
                <a16:creationId xmlns:a16="http://schemas.microsoft.com/office/drawing/2014/main" xmlns="" id="{799BC386-EAB3-4C6B-90BC-E1DB62FD5F0F}"/>
              </a:ext>
            </a:extLst>
          </p:cNvPr>
          <p:cNvSpPr/>
          <p:nvPr/>
        </p:nvSpPr>
        <p:spPr>
          <a:xfrm>
            <a:off x="502103" y="1926317"/>
            <a:ext cx="11257642" cy="916214"/>
          </a:xfrm>
          <a:prstGeom prst="rect">
            <a:avLst/>
          </a:prstGeom>
          <a:solidFill>
            <a:srgbClr val="ED7D31"/>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1.2 DBMS-ER Model</a:t>
            </a:r>
          </a:p>
        </p:txBody>
      </p:sp>
      <p:sp>
        <p:nvSpPr>
          <p:cNvPr id="7" name="Rectangle 6">
            <a:extLst>
              <a:ext uri="{FF2B5EF4-FFF2-40B4-BE49-F238E27FC236}">
                <a16:creationId xmlns:a16="http://schemas.microsoft.com/office/drawing/2014/main" xmlns="" id="{4ACC84B6-D8FB-4A47-BD44-0922F8750018}"/>
              </a:ext>
            </a:extLst>
          </p:cNvPr>
          <p:cNvSpPr/>
          <p:nvPr/>
        </p:nvSpPr>
        <p:spPr>
          <a:xfrm>
            <a:off x="502102" y="2869745"/>
            <a:ext cx="11257642" cy="916214"/>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1.3 DBMS-Relational Model</a:t>
            </a:r>
          </a:p>
        </p:txBody>
      </p:sp>
      <p:sp>
        <p:nvSpPr>
          <p:cNvPr id="8" name="Rectangle 7">
            <a:extLst>
              <a:ext uri="{FF2B5EF4-FFF2-40B4-BE49-F238E27FC236}">
                <a16:creationId xmlns:a16="http://schemas.microsoft.com/office/drawing/2014/main" xmlns="" id="{FB9E2162-212E-491C-8493-89C208A207BA}"/>
              </a:ext>
            </a:extLst>
          </p:cNvPr>
          <p:cNvSpPr/>
          <p:nvPr/>
        </p:nvSpPr>
        <p:spPr>
          <a:xfrm>
            <a:off x="502101" y="3813173"/>
            <a:ext cx="11257642" cy="91621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1.4 Introduction to SQL and keys</a:t>
            </a:r>
          </a:p>
        </p:txBody>
      </p:sp>
      <p:sp>
        <p:nvSpPr>
          <p:cNvPr id="9" name="Rectangle 8">
            <a:extLst>
              <a:ext uri="{FF2B5EF4-FFF2-40B4-BE49-F238E27FC236}">
                <a16:creationId xmlns:a16="http://schemas.microsoft.com/office/drawing/2014/main" xmlns="" id="{4E032DB4-D47E-4452-9CA3-AB2C6EEDB830}"/>
              </a:ext>
            </a:extLst>
          </p:cNvPr>
          <p:cNvSpPr/>
          <p:nvPr/>
        </p:nvSpPr>
        <p:spPr>
          <a:xfrm>
            <a:off x="502100" y="4756601"/>
            <a:ext cx="11257642" cy="916214"/>
          </a:xfrm>
          <a:prstGeom prst="rect">
            <a:avLst/>
          </a:prstGeom>
          <a:solidFill>
            <a:srgbClr val="E0639F"/>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1.5 UML</a:t>
            </a:r>
          </a:p>
        </p:txBody>
      </p:sp>
    </p:spTree>
    <p:extLst>
      <p:ext uri="{BB962C8B-B14F-4D97-AF65-F5344CB8AC3E}">
        <p14:creationId xmlns:p14="http://schemas.microsoft.com/office/powerpoint/2010/main" xmlns="" val="2353013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010F1C8-159B-41AE-A28C-54975284B7AB}"/>
              </a:ext>
            </a:extLst>
          </p:cNvPr>
          <p:cNvSpPr txBox="1"/>
          <p:nvPr/>
        </p:nvSpPr>
        <p:spPr>
          <a:xfrm>
            <a:off x="301082" y="1341865"/>
            <a:ext cx="11013687"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00FF00"/>
                </a:highlight>
              </a:rPr>
              <a:t>Data</a:t>
            </a:r>
            <a:r>
              <a:rPr lang="en-US" dirty="0"/>
              <a:t> – It is known facts and statistics stored over a network, generally it's Raw and unprocessed.</a:t>
            </a:r>
          </a:p>
          <a:p>
            <a:endParaRPr lang="en-US" dirty="0">
              <a:cs typeface="Calibri"/>
            </a:endParaRPr>
          </a:p>
          <a:p>
            <a:r>
              <a:rPr lang="en-US" dirty="0">
                <a:cs typeface="Calibri"/>
              </a:rPr>
              <a:t>          </a:t>
            </a:r>
            <a:r>
              <a:rPr lang="en-US" dirty="0">
                <a:highlight>
                  <a:srgbClr val="FFFF00"/>
                </a:highlight>
                <a:cs typeface="Calibri"/>
              </a:rPr>
              <a:t>For Ex: </a:t>
            </a:r>
            <a:r>
              <a:rPr lang="en-US" dirty="0">
                <a:ea typeface="+mn-lt"/>
                <a:cs typeface="+mn-lt"/>
              </a:rPr>
              <a:t>When you visit any website, they might store you IP address, that is data, in return they might add a cookie in your browser, marking you that you visited the website, that is data, </a:t>
            </a:r>
            <a:r>
              <a:rPr lang="en-US" dirty="0">
                <a:highlight>
                  <a:srgbClr val="FFFF00"/>
                </a:highlight>
                <a:ea typeface="+mn-lt"/>
                <a:cs typeface="+mn-lt"/>
              </a:rPr>
              <a:t>your name, it's data</a:t>
            </a:r>
            <a:r>
              <a:rPr lang="en-US" dirty="0">
                <a:ea typeface="+mn-lt"/>
                <a:cs typeface="+mn-lt"/>
              </a:rPr>
              <a:t>, </a:t>
            </a:r>
            <a:r>
              <a:rPr lang="en-US" dirty="0">
                <a:highlight>
                  <a:srgbClr val="FFFF00"/>
                </a:highlight>
                <a:ea typeface="+mn-lt"/>
                <a:cs typeface="+mn-lt"/>
              </a:rPr>
              <a:t>your age, it's data.</a:t>
            </a:r>
          </a:p>
          <a:p>
            <a:endParaRPr lang="en-US" dirty="0">
              <a:highlight>
                <a:srgbClr val="FFFF00"/>
              </a:highlight>
              <a:cs typeface="Calibri"/>
            </a:endParaRPr>
          </a:p>
          <a:p>
            <a:r>
              <a:rPr lang="en-US" dirty="0">
                <a:cs typeface="Calibri"/>
              </a:rPr>
              <a:t>Data </a:t>
            </a:r>
            <a:r>
              <a:rPr lang="en-US" b="1" dirty="0">
                <a:highlight>
                  <a:srgbClr val="FFFF00"/>
                </a:highlight>
                <a:ea typeface="+mn-lt"/>
                <a:cs typeface="+mn-lt"/>
              </a:rPr>
              <a:t>information</a:t>
            </a:r>
            <a:r>
              <a:rPr lang="en-US" dirty="0">
                <a:ea typeface="+mn-lt"/>
                <a:cs typeface="+mn-lt"/>
              </a:rPr>
              <a:t> when it is processed, turning it into something meaningful.</a:t>
            </a:r>
          </a:p>
          <a:p>
            <a:r>
              <a:rPr lang="en-US" dirty="0">
                <a:ea typeface="+mn-lt"/>
                <a:cs typeface="+mn-lt"/>
              </a:rPr>
              <a:t>     Based on the cookie data saved on user's browser, if a website can </a:t>
            </a:r>
            <a:r>
              <a:rPr lang="en-US" dirty="0" err="1">
                <a:ea typeface="+mn-lt"/>
                <a:cs typeface="+mn-lt"/>
              </a:rPr>
              <a:t>analyse</a:t>
            </a:r>
            <a:r>
              <a:rPr lang="en-US" dirty="0">
                <a:ea typeface="+mn-lt"/>
                <a:cs typeface="+mn-lt"/>
              </a:rPr>
              <a:t> that generally </a:t>
            </a:r>
            <a:r>
              <a:rPr lang="en-US" dirty="0">
                <a:highlight>
                  <a:srgbClr val="FFFF00"/>
                </a:highlight>
                <a:ea typeface="+mn-lt"/>
                <a:cs typeface="+mn-lt"/>
              </a:rPr>
              <a:t>men of age 20-25 </a:t>
            </a:r>
            <a:r>
              <a:rPr lang="en-US" dirty="0">
                <a:ea typeface="+mn-lt"/>
                <a:cs typeface="+mn-lt"/>
              </a:rPr>
              <a:t>visit us more, </a:t>
            </a:r>
            <a:r>
              <a:rPr lang="en-US" dirty="0">
                <a:highlight>
                  <a:srgbClr val="FFFF00"/>
                </a:highlight>
                <a:ea typeface="+mn-lt"/>
                <a:cs typeface="+mn-lt"/>
              </a:rPr>
              <a:t>that is information, derived from the data collected.</a:t>
            </a:r>
          </a:p>
          <a:p>
            <a:endParaRPr lang="en-US" dirty="0">
              <a:highlight>
                <a:srgbClr val="FFFF00"/>
              </a:highlight>
              <a:ea typeface="+mn-lt"/>
              <a:cs typeface="+mn-lt"/>
            </a:endParaRPr>
          </a:p>
          <a:p>
            <a:r>
              <a:rPr lang="en-US" dirty="0">
                <a:highlight>
                  <a:srgbClr val="FFFF00"/>
                </a:highlight>
                <a:ea typeface="+mn-lt"/>
                <a:cs typeface="+mn-lt"/>
              </a:rPr>
              <a:t>Record:</a:t>
            </a:r>
            <a:r>
              <a:rPr lang="en-US" dirty="0">
                <a:ea typeface="+mn-lt"/>
                <a:cs typeface="+mn-lt"/>
              </a:rPr>
              <a:t> Collection of related data items, e.g. in the above example the three data items had no meaning. But</a:t>
            </a:r>
            <a:endParaRPr lang="en-US" dirty="0"/>
          </a:p>
          <a:p>
            <a:r>
              <a:rPr lang="en-US" dirty="0">
                <a:ea typeface="+mn-lt"/>
                <a:cs typeface="+mn-lt"/>
              </a:rPr>
              <a:t>if we organize them in the following way, then they collectively represent meaningful information.</a:t>
            </a:r>
            <a:endParaRPr lang="en-US" dirty="0"/>
          </a:p>
          <a:p>
            <a:r>
              <a:rPr lang="en-US" dirty="0">
                <a:highlight>
                  <a:srgbClr val="FFFF00"/>
                </a:highlight>
                <a:ea typeface="+mn-lt"/>
                <a:cs typeface="+mn-lt"/>
              </a:rPr>
              <a:t>Table or Relation: </a:t>
            </a:r>
            <a:r>
              <a:rPr lang="en-US" dirty="0">
                <a:ea typeface="+mn-lt"/>
                <a:cs typeface="+mn-lt"/>
              </a:rPr>
              <a:t>Collection of related records.</a:t>
            </a:r>
            <a:endParaRPr lang="en-US" dirty="0"/>
          </a:p>
          <a:p>
            <a:endParaRPr lang="en-US" dirty="0">
              <a:cs typeface="Calibri" panose="020F0502020204030204"/>
            </a:endParaRPr>
          </a:p>
          <a:p>
            <a:r>
              <a:rPr lang="en-US" dirty="0">
                <a:highlight>
                  <a:srgbClr val="00FF00"/>
                </a:highlight>
                <a:cs typeface="Calibri" panose="020F0502020204030204"/>
              </a:rPr>
              <a:t>DATABASE :</a:t>
            </a:r>
            <a:endParaRPr lang="en-US" dirty="0"/>
          </a:p>
          <a:p>
            <a:r>
              <a:rPr lang="en-US" dirty="0"/>
              <a:t/>
            </a:r>
            <a:br>
              <a:rPr lang="en-US" dirty="0"/>
            </a:br>
            <a:r>
              <a:rPr lang="en-US" b="1" dirty="0">
                <a:ea typeface="+mn-lt"/>
                <a:cs typeface="+mn-lt"/>
              </a:rPr>
              <a:t>Database</a:t>
            </a:r>
            <a:r>
              <a:rPr lang="en-US" dirty="0">
                <a:ea typeface="+mn-lt"/>
                <a:cs typeface="+mn-lt"/>
              </a:rPr>
              <a:t> is a collection of related data </a:t>
            </a:r>
            <a:r>
              <a:rPr lang="en-US" dirty="0" err="1">
                <a:ea typeface="+mn-lt"/>
                <a:cs typeface="+mn-lt"/>
              </a:rPr>
              <a:t>organised</a:t>
            </a:r>
            <a:r>
              <a:rPr lang="en-US" dirty="0">
                <a:ea typeface="+mn-lt"/>
                <a:cs typeface="+mn-lt"/>
              </a:rPr>
              <a:t> in a way that data can be easily accessed, managed and updated. Database can be software based or hardware based, with one sole purpose, storing data.</a:t>
            </a:r>
            <a:endParaRPr lang="en-US" dirty="0"/>
          </a:p>
        </p:txBody>
      </p:sp>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1.1 Introduction to DBMS</a:t>
            </a:r>
          </a:p>
        </p:txBody>
      </p:sp>
      <p:graphicFrame>
        <p:nvGraphicFramePr>
          <p:cNvPr id="2" name="Table 2">
            <a:extLst>
              <a:ext uri="{FF2B5EF4-FFF2-40B4-BE49-F238E27FC236}">
                <a16:creationId xmlns:a16="http://schemas.microsoft.com/office/drawing/2014/main" xmlns="" id="{AB92F18C-CBF0-4B0B-B8C1-D380B866910D}"/>
              </a:ext>
            </a:extLst>
          </p:cNvPr>
          <p:cNvGraphicFramePr>
            <a:graphicFrameLocks noGrp="1"/>
          </p:cNvGraphicFramePr>
          <p:nvPr>
            <p:extLst>
              <p:ext uri="{D42A27DB-BD31-4B8C-83A1-F6EECF244321}">
                <p14:modId xmlns:p14="http://schemas.microsoft.com/office/powerpoint/2010/main" xmlns="" val="1906916876"/>
              </p:ext>
            </p:extLst>
          </p:nvPr>
        </p:nvGraphicFramePr>
        <p:xfrm>
          <a:off x="5345429" y="4714217"/>
          <a:ext cx="3238496" cy="741680"/>
        </p:xfrm>
        <a:graphic>
          <a:graphicData uri="http://schemas.openxmlformats.org/drawingml/2006/table">
            <a:tbl>
              <a:tblPr firstRow="1" bandRow="1">
                <a:tableStyleId>{5C22544A-7EE6-4342-B048-85BDC9FD1C3A}</a:tableStyleId>
              </a:tblPr>
              <a:tblGrid>
                <a:gridCol w="900543">
                  <a:extLst>
                    <a:ext uri="{9D8B030D-6E8A-4147-A177-3AD203B41FA5}">
                      <a16:colId xmlns:a16="http://schemas.microsoft.com/office/drawing/2014/main" xmlns="" val="3011770538"/>
                    </a:ext>
                  </a:extLst>
                </a:gridCol>
                <a:gridCol w="1324840">
                  <a:extLst>
                    <a:ext uri="{9D8B030D-6E8A-4147-A177-3AD203B41FA5}">
                      <a16:colId xmlns:a16="http://schemas.microsoft.com/office/drawing/2014/main" xmlns="" val="1089506276"/>
                    </a:ext>
                  </a:extLst>
                </a:gridCol>
                <a:gridCol w="1013113">
                  <a:extLst>
                    <a:ext uri="{9D8B030D-6E8A-4147-A177-3AD203B41FA5}">
                      <a16:colId xmlns:a16="http://schemas.microsoft.com/office/drawing/2014/main" xmlns="" val="2673614878"/>
                    </a:ext>
                  </a:extLst>
                </a:gridCol>
              </a:tblGrid>
              <a:tr h="370840">
                <a:tc>
                  <a:txBody>
                    <a:bodyPr/>
                    <a:lstStyle/>
                    <a:p>
                      <a:r>
                        <a:rPr lang="en-US" dirty="0"/>
                        <a:t>Roll</a:t>
                      </a:r>
                    </a:p>
                  </a:txBody>
                  <a:tcPr/>
                </a:tc>
                <a:tc>
                  <a:txBody>
                    <a:bodyPr/>
                    <a:lstStyle/>
                    <a:p>
                      <a:r>
                        <a:rPr lang="en-US" dirty="0"/>
                        <a:t>Name</a:t>
                      </a:r>
                    </a:p>
                  </a:txBody>
                  <a:tcPr/>
                </a:tc>
                <a:tc>
                  <a:txBody>
                    <a:bodyPr/>
                    <a:lstStyle/>
                    <a:p>
                      <a:r>
                        <a:rPr lang="en-US" dirty="0"/>
                        <a:t>Age</a:t>
                      </a:r>
                    </a:p>
                  </a:txBody>
                  <a:tcPr/>
                </a:tc>
                <a:extLst>
                  <a:ext uri="{0D108BD9-81ED-4DB2-BD59-A6C34878D82A}">
                    <a16:rowId xmlns:a16="http://schemas.microsoft.com/office/drawing/2014/main" xmlns="" val="2036991333"/>
                  </a:ext>
                </a:extLst>
              </a:tr>
              <a:tr h="370840">
                <a:tc>
                  <a:txBody>
                    <a:bodyPr/>
                    <a:lstStyle/>
                    <a:p>
                      <a:r>
                        <a:rPr lang="en-US" dirty="0"/>
                        <a:t>1</a:t>
                      </a:r>
                    </a:p>
                  </a:txBody>
                  <a:tcPr/>
                </a:tc>
                <a:tc>
                  <a:txBody>
                    <a:bodyPr/>
                    <a:lstStyle/>
                    <a:p>
                      <a:r>
                        <a:rPr lang="en-US" dirty="0"/>
                        <a:t>XYZ</a:t>
                      </a:r>
                    </a:p>
                  </a:txBody>
                  <a:tcPr/>
                </a:tc>
                <a:tc>
                  <a:txBody>
                    <a:bodyPr/>
                    <a:lstStyle/>
                    <a:p>
                      <a:r>
                        <a:rPr lang="en-US" dirty="0"/>
                        <a:t>19</a:t>
                      </a:r>
                    </a:p>
                  </a:txBody>
                  <a:tcPr/>
                </a:tc>
                <a:extLst>
                  <a:ext uri="{0D108BD9-81ED-4DB2-BD59-A6C34878D82A}">
                    <a16:rowId xmlns:a16="http://schemas.microsoft.com/office/drawing/2014/main" xmlns="" val="4280013251"/>
                  </a:ext>
                </a:extLst>
              </a:tr>
            </a:tbl>
          </a:graphicData>
        </a:graphic>
      </p:graphicFrame>
    </p:spTree>
    <p:extLst>
      <p:ext uri="{BB962C8B-B14F-4D97-AF65-F5344CB8AC3E}">
        <p14:creationId xmlns:p14="http://schemas.microsoft.com/office/powerpoint/2010/main" xmlns="" val="1098572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010F1C8-159B-41AE-A28C-54975284B7AB}"/>
              </a:ext>
            </a:extLst>
          </p:cNvPr>
          <p:cNvSpPr txBox="1"/>
          <p:nvPr/>
        </p:nvSpPr>
        <p:spPr>
          <a:xfrm>
            <a:off x="301082" y="1341865"/>
            <a:ext cx="11931550"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highlight>
                  <a:srgbClr val="FFFF00"/>
                </a:highlight>
                <a:ea typeface="+mn-lt"/>
                <a:cs typeface="+mn-lt"/>
              </a:rPr>
              <a:t>Defn:</a:t>
            </a:r>
            <a:r>
              <a:rPr lang="en-US" dirty="0" err="1">
                <a:ea typeface="+mn-lt"/>
                <a:cs typeface="+mn-lt"/>
              </a:rPr>
              <a:t>A</a:t>
            </a:r>
            <a:r>
              <a:rPr lang="en-US" dirty="0">
                <a:ea typeface="+mn-lt"/>
                <a:cs typeface="+mn-lt"/>
              </a:rPr>
              <a:t> database-management system (DBMS) is a collection of interrelated data and a set of programs to access those data. The collection of data, usually referred to as the database</a:t>
            </a:r>
            <a:endParaRPr lang="en-US" dirty="0">
              <a:cs typeface="Calibri"/>
            </a:endParaRPr>
          </a:p>
          <a:p>
            <a:endParaRPr lang="en-US" b="1" dirty="0">
              <a:highlight>
                <a:srgbClr val="FFFF00"/>
              </a:highlight>
            </a:endParaRPr>
          </a:p>
          <a:p>
            <a:endParaRPr lang="en-US" b="1" dirty="0">
              <a:highlight>
                <a:srgbClr val="FFFF00"/>
              </a:highlight>
            </a:endParaRPr>
          </a:p>
          <a:p>
            <a:r>
              <a:rPr lang="en-US" b="1" dirty="0">
                <a:highlight>
                  <a:srgbClr val="FFFF00"/>
                </a:highlight>
              </a:rPr>
              <a:t>DBMS </a:t>
            </a:r>
            <a:r>
              <a:rPr lang="en-US" dirty="0"/>
              <a:t>– </a:t>
            </a:r>
            <a:r>
              <a:rPr lang="en-US" dirty="0">
                <a:ea typeface="+mn-lt"/>
                <a:cs typeface="+mn-lt"/>
              </a:rPr>
              <a:t>software that allows creation, definition and manipulation of database, allowing users to store, process and </a:t>
            </a:r>
            <a:r>
              <a:rPr lang="en-US" dirty="0" err="1">
                <a:ea typeface="+mn-lt"/>
                <a:cs typeface="+mn-lt"/>
              </a:rPr>
              <a:t>analyse</a:t>
            </a:r>
            <a:r>
              <a:rPr lang="en-US" dirty="0">
                <a:ea typeface="+mn-lt"/>
                <a:cs typeface="+mn-lt"/>
              </a:rPr>
              <a:t> data easily</a:t>
            </a:r>
            <a:endParaRPr lang="en-US">
              <a:cs typeface="Calibri"/>
            </a:endParaRPr>
          </a:p>
          <a:p>
            <a:endParaRPr lang="en-US" dirty="0">
              <a:cs typeface="Calibri"/>
            </a:endParaRPr>
          </a:p>
          <a:p>
            <a:r>
              <a:rPr lang="en-US" dirty="0">
                <a:cs typeface="Calibri"/>
              </a:rPr>
              <a:t>        </a:t>
            </a:r>
            <a:r>
              <a:rPr lang="en-US" dirty="0">
                <a:ea typeface="+mn-lt"/>
                <a:cs typeface="+mn-lt"/>
              </a:rPr>
              <a:t>DBMS provides us with an interface or a tool, to perform various operations like creating database, storing data in it, updating data, creating tables in the database and a lot more.</a:t>
            </a:r>
          </a:p>
          <a:p>
            <a:endParaRPr lang="en-US" dirty="0">
              <a:highlight>
                <a:srgbClr val="FFFF00"/>
              </a:highlight>
              <a:cs typeface="Calibri"/>
            </a:endParaRPr>
          </a:p>
          <a:p>
            <a:r>
              <a:rPr lang="en-US" dirty="0">
                <a:ea typeface="+mn-lt"/>
                <a:cs typeface="+mn-lt"/>
              </a:rPr>
              <a:t>Here are some examples of popular DBMS used these days:</a:t>
            </a:r>
            <a:endParaRPr lang="en-US" dirty="0"/>
          </a:p>
          <a:p>
            <a:pPr marL="285750" indent="-285750">
              <a:buFont typeface="Arial"/>
              <a:buChar char="•"/>
            </a:pPr>
            <a:r>
              <a:rPr lang="en-US" dirty="0" err="1">
                <a:ea typeface="+mn-lt"/>
                <a:cs typeface="+mn-lt"/>
              </a:rPr>
              <a:t>MySql</a:t>
            </a:r>
            <a:endParaRPr lang="en-US" dirty="0" err="1"/>
          </a:p>
          <a:p>
            <a:pPr marL="285750" indent="-285750">
              <a:buFont typeface="Arial"/>
              <a:buChar char="•"/>
            </a:pPr>
            <a:r>
              <a:rPr lang="en-US" dirty="0">
                <a:ea typeface="+mn-lt"/>
                <a:cs typeface="+mn-lt"/>
              </a:rPr>
              <a:t>Oracle</a:t>
            </a:r>
            <a:endParaRPr lang="en-US" dirty="0"/>
          </a:p>
          <a:p>
            <a:pPr marL="285750" indent="-285750">
              <a:buFont typeface="Arial"/>
              <a:buChar char="•"/>
            </a:pPr>
            <a:r>
              <a:rPr lang="en-US" dirty="0">
                <a:ea typeface="+mn-lt"/>
                <a:cs typeface="+mn-lt"/>
              </a:rPr>
              <a:t>SQL Server</a:t>
            </a:r>
            <a:endParaRPr lang="en-US" dirty="0"/>
          </a:p>
          <a:p>
            <a:pPr marL="285750" indent="-285750">
              <a:buFont typeface="Arial"/>
              <a:buChar char="•"/>
            </a:pPr>
            <a:r>
              <a:rPr lang="en-US" dirty="0">
                <a:ea typeface="+mn-lt"/>
                <a:cs typeface="+mn-lt"/>
              </a:rPr>
              <a:t>IBM DB2</a:t>
            </a:r>
            <a:endParaRPr lang="en-US" dirty="0"/>
          </a:p>
          <a:p>
            <a:pPr marL="285750" indent="-285750">
              <a:buFont typeface="Arial"/>
              <a:buChar char="•"/>
            </a:pPr>
            <a:r>
              <a:rPr lang="en-US" dirty="0">
                <a:ea typeface="+mn-lt"/>
                <a:cs typeface="+mn-lt"/>
              </a:rPr>
              <a:t>PostgreSQL</a:t>
            </a:r>
            <a:endParaRPr lang="en-US" dirty="0"/>
          </a:p>
          <a:p>
            <a:pPr marL="285750" indent="-285750">
              <a:buFont typeface="Arial"/>
              <a:buChar char="•"/>
            </a:pPr>
            <a:r>
              <a:rPr lang="en-US" dirty="0">
                <a:ea typeface="+mn-lt"/>
                <a:cs typeface="+mn-lt"/>
              </a:rPr>
              <a:t>Amazon </a:t>
            </a:r>
            <a:r>
              <a:rPr lang="en-US" dirty="0" err="1">
                <a:ea typeface="+mn-lt"/>
                <a:cs typeface="+mn-lt"/>
              </a:rPr>
              <a:t>SimpleDB</a:t>
            </a:r>
            <a:r>
              <a:rPr lang="en-US" dirty="0">
                <a:ea typeface="+mn-lt"/>
                <a:cs typeface="+mn-lt"/>
              </a:rPr>
              <a:t> (cloud based) etc.</a:t>
            </a:r>
            <a:endParaRPr lang="en-US" dirty="0"/>
          </a:p>
          <a:p>
            <a:endParaRPr lang="en-US" dirty="0">
              <a:cs typeface="Calibri"/>
            </a:endParaRPr>
          </a:p>
        </p:txBody>
      </p:sp>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1.1 Introduction to DBMS</a:t>
            </a:r>
          </a:p>
        </p:txBody>
      </p:sp>
    </p:spTree>
    <p:extLst>
      <p:ext uri="{BB962C8B-B14F-4D97-AF65-F5344CB8AC3E}">
        <p14:creationId xmlns:p14="http://schemas.microsoft.com/office/powerpoint/2010/main" xmlns="" val="1547209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010F1C8-159B-41AE-A28C-54975284B7AB}"/>
              </a:ext>
            </a:extLst>
          </p:cNvPr>
          <p:cNvSpPr txBox="1"/>
          <p:nvPr/>
        </p:nvSpPr>
        <p:spPr>
          <a:xfrm>
            <a:off x="-5577" y="905109"/>
            <a:ext cx="12193857" cy="646330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150000"/>
              </a:lnSpc>
              <a:buFont typeface="Arial"/>
              <a:buChar char="•"/>
            </a:pPr>
            <a:r>
              <a:rPr lang="en-US" sz="1600" b="1" dirty="0">
                <a:highlight>
                  <a:srgbClr val="FFFF00"/>
                </a:highlight>
                <a:ea typeface="+mn-lt"/>
                <a:cs typeface="+mn-lt"/>
              </a:rPr>
              <a:t>Data stored into Tables:</a:t>
            </a:r>
            <a:r>
              <a:rPr lang="en-US" sz="1600" dirty="0">
                <a:ea typeface="+mn-lt"/>
                <a:cs typeface="+mn-lt"/>
              </a:rPr>
              <a:t> Data is stored into tables, created inside the database. DBMS also allows to have relationships between tables which makes the data more meaningful and connected. Y</a:t>
            </a:r>
          </a:p>
          <a:p>
            <a:pPr marL="285750" indent="-285750">
              <a:lnSpc>
                <a:spcPct val="150000"/>
              </a:lnSpc>
              <a:buFont typeface="Arial"/>
              <a:buChar char="•"/>
            </a:pPr>
            <a:r>
              <a:rPr lang="en-US" sz="1600" b="1" dirty="0">
                <a:highlight>
                  <a:srgbClr val="FFFF00"/>
                </a:highlight>
                <a:ea typeface="+mn-lt"/>
                <a:cs typeface="+mn-lt"/>
              </a:rPr>
              <a:t>Reduced Redundancy:</a:t>
            </a:r>
            <a:r>
              <a:rPr lang="en-US" sz="1600" dirty="0">
                <a:ea typeface="+mn-lt"/>
                <a:cs typeface="+mn-lt"/>
              </a:rPr>
              <a:t> In the modern world hard drives are very cheap, but earlier when hard drives were too expensive, unnecessary repetition of data in database was a big problem. But DBMS follows </a:t>
            </a:r>
            <a:r>
              <a:rPr lang="en-US" sz="1600" b="1" dirty="0" err="1">
                <a:ea typeface="+mn-lt"/>
                <a:cs typeface="+mn-lt"/>
              </a:rPr>
              <a:t>Normalisation</a:t>
            </a:r>
            <a:r>
              <a:rPr lang="en-US" sz="1600" dirty="0">
                <a:ea typeface="+mn-lt"/>
                <a:cs typeface="+mn-lt"/>
              </a:rPr>
              <a:t> which divides the data in such a way that repetition is minimum.</a:t>
            </a:r>
            <a:endParaRPr lang="en-US" sz="1600">
              <a:cs typeface="Calibri" panose="020F0502020204030204"/>
            </a:endParaRPr>
          </a:p>
          <a:p>
            <a:pPr marL="285750" indent="-285750">
              <a:lnSpc>
                <a:spcPct val="150000"/>
              </a:lnSpc>
              <a:buFont typeface="Arial"/>
              <a:buChar char="•"/>
            </a:pPr>
            <a:r>
              <a:rPr lang="en-US" sz="1600" b="1" dirty="0">
                <a:highlight>
                  <a:srgbClr val="FFFF00"/>
                </a:highlight>
                <a:ea typeface="+mn-lt"/>
                <a:cs typeface="+mn-lt"/>
              </a:rPr>
              <a:t>Data Consistency:</a:t>
            </a:r>
            <a:r>
              <a:rPr lang="en-US" sz="1600" dirty="0">
                <a:ea typeface="+mn-lt"/>
                <a:cs typeface="+mn-lt"/>
              </a:rPr>
              <a:t> On Live data, i.e. data that is being continuously updated and added, maintaining the consistency of data can become a challenge. But DBMS handles it all by itself.</a:t>
            </a:r>
            <a:endParaRPr lang="en-US" sz="1600">
              <a:cs typeface="Calibri" panose="020F0502020204030204"/>
            </a:endParaRPr>
          </a:p>
          <a:p>
            <a:pPr marL="285750" indent="-285750">
              <a:lnSpc>
                <a:spcPct val="150000"/>
              </a:lnSpc>
              <a:buFont typeface="Arial"/>
              <a:buChar char="•"/>
            </a:pPr>
            <a:r>
              <a:rPr lang="en-US" sz="1600" b="1" dirty="0">
                <a:highlight>
                  <a:srgbClr val="FFFF00"/>
                </a:highlight>
                <a:ea typeface="+mn-lt"/>
                <a:cs typeface="+mn-lt"/>
              </a:rPr>
              <a:t>Support Multiple user and Concurrent Access:</a:t>
            </a:r>
            <a:r>
              <a:rPr lang="en-US" sz="1600" dirty="0">
                <a:ea typeface="+mn-lt"/>
                <a:cs typeface="+mn-lt"/>
              </a:rPr>
              <a:t> DBMS allows multiple users to work on it(update, insert, delete data) at the same time and still manages to maintain the data consistency.</a:t>
            </a:r>
            <a:endParaRPr lang="en-US" sz="1600">
              <a:cs typeface="Calibri" panose="020F0502020204030204"/>
            </a:endParaRPr>
          </a:p>
          <a:p>
            <a:pPr marL="285750" indent="-285750">
              <a:lnSpc>
                <a:spcPct val="150000"/>
              </a:lnSpc>
              <a:buFont typeface="Arial"/>
              <a:buChar char="•"/>
            </a:pPr>
            <a:r>
              <a:rPr lang="en-US" sz="1600" b="1" dirty="0">
                <a:highlight>
                  <a:srgbClr val="FFFF00"/>
                </a:highlight>
                <a:ea typeface="+mn-lt"/>
                <a:cs typeface="+mn-lt"/>
              </a:rPr>
              <a:t>Query Language:</a:t>
            </a:r>
            <a:r>
              <a:rPr lang="en-US" sz="1600" dirty="0">
                <a:highlight>
                  <a:srgbClr val="FFFF00"/>
                </a:highlight>
                <a:ea typeface="+mn-lt"/>
                <a:cs typeface="+mn-lt"/>
              </a:rPr>
              <a:t> </a:t>
            </a:r>
            <a:r>
              <a:rPr lang="en-US" sz="1600" dirty="0">
                <a:ea typeface="+mn-lt"/>
                <a:cs typeface="+mn-lt"/>
              </a:rPr>
              <a:t>DBMS provides users with a simple Query language, using which data can be easily fetched, inserted, deleted and updated in a database.</a:t>
            </a:r>
            <a:endParaRPr lang="en-US" sz="1600">
              <a:cs typeface="Calibri" panose="020F0502020204030204"/>
            </a:endParaRPr>
          </a:p>
          <a:p>
            <a:pPr marL="285750" indent="-285750">
              <a:lnSpc>
                <a:spcPct val="150000"/>
              </a:lnSpc>
              <a:buFont typeface="Arial"/>
              <a:buChar char="•"/>
            </a:pPr>
            <a:r>
              <a:rPr lang="en-US" sz="1600" b="1" dirty="0">
                <a:highlight>
                  <a:srgbClr val="FFFF00"/>
                </a:highlight>
                <a:ea typeface="+mn-lt"/>
                <a:cs typeface="+mn-lt"/>
              </a:rPr>
              <a:t>Security:</a:t>
            </a:r>
            <a:r>
              <a:rPr lang="en-US" sz="1600" dirty="0">
                <a:highlight>
                  <a:srgbClr val="FFFF00"/>
                </a:highlight>
                <a:ea typeface="+mn-lt"/>
                <a:cs typeface="+mn-lt"/>
              </a:rPr>
              <a:t> </a:t>
            </a:r>
            <a:r>
              <a:rPr lang="en-US" sz="1600" dirty="0">
                <a:ea typeface="+mn-lt"/>
                <a:cs typeface="+mn-lt"/>
              </a:rPr>
              <a:t>The DBMS also takes care of the security of data, protecting the data from un-</a:t>
            </a:r>
            <a:r>
              <a:rPr lang="en-US" sz="1600" dirty="0" err="1">
                <a:ea typeface="+mn-lt"/>
                <a:cs typeface="+mn-lt"/>
              </a:rPr>
              <a:t>authorised</a:t>
            </a:r>
            <a:r>
              <a:rPr lang="en-US" sz="1600" dirty="0">
                <a:ea typeface="+mn-lt"/>
                <a:cs typeface="+mn-lt"/>
              </a:rPr>
              <a:t> access. In a typical DBMS, we can create user accounts with different access permissions, using which we can easily secure our data by restricting user access.</a:t>
            </a:r>
          </a:p>
          <a:p>
            <a:pPr marL="285750" indent="-285750">
              <a:lnSpc>
                <a:spcPct val="150000"/>
              </a:lnSpc>
              <a:buFont typeface="Arial"/>
              <a:buChar char="•"/>
            </a:pPr>
            <a:r>
              <a:rPr lang="en-US" sz="1600" dirty="0">
                <a:ea typeface="+mn-lt"/>
                <a:cs typeface="+mn-lt"/>
              </a:rPr>
              <a:t>DBMS supports </a:t>
            </a:r>
            <a:r>
              <a:rPr lang="en-US" sz="1600" b="1" dirty="0">
                <a:ea typeface="+mn-lt"/>
                <a:cs typeface="+mn-lt"/>
              </a:rPr>
              <a:t>transactions</a:t>
            </a:r>
            <a:r>
              <a:rPr lang="en-US" sz="1600" dirty="0">
                <a:ea typeface="+mn-lt"/>
                <a:cs typeface="+mn-lt"/>
              </a:rPr>
              <a:t>, which allows us to better handle and manage data integrity in real world applications where multi-threading is extensively used.</a:t>
            </a:r>
          </a:p>
          <a:p>
            <a:r>
              <a:rPr lang="en-US" dirty="0"/>
              <a:t/>
            </a:r>
            <a:br>
              <a:rPr lang="en-US" dirty="0"/>
            </a:br>
            <a:endParaRPr lang="en-US" dirty="0"/>
          </a:p>
          <a:p>
            <a:endParaRPr lang="en-US" dirty="0">
              <a:cs typeface="Calibri"/>
            </a:endParaRPr>
          </a:p>
        </p:txBody>
      </p:sp>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Characteristics of DBMS</a:t>
            </a:r>
          </a:p>
        </p:txBody>
      </p:sp>
    </p:spTree>
    <p:extLst>
      <p:ext uri="{BB962C8B-B14F-4D97-AF65-F5344CB8AC3E}">
        <p14:creationId xmlns:p14="http://schemas.microsoft.com/office/powerpoint/2010/main" xmlns="" val="840161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010F1C8-159B-41AE-A28C-54975284B7AB}"/>
              </a:ext>
            </a:extLst>
          </p:cNvPr>
          <p:cNvSpPr txBox="1"/>
          <p:nvPr/>
        </p:nvSpPr>
        <p:spPr>
          <a:xfrm>
            <a:off x="-5577" y="905109"/>
            <a:ext cx="12193857"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ighlight>
                  <a:srgbClr val="FFFF00"/>
                </a:highlight>
                <a:ea typeface="+mn-lt"/>
                <a:cs typeface="+mn-lt"/>
              </a:rPr>
              <a:t>Enterprise Information</a:t>
            </a:r>
            <a:endParaRPr lang="en-US">
              <a:highlight>
                <a:srgbClr val="FFFF00"/>
              </a:highlight>
              <a:cs typeface="Calibri"/>
            </a:endParaRPr>
          </a:p>
          <a:p>
            <a:pPr marL="285750" indent="-285750">
              <a:buFont typeface="Wingdings"/>
              <a:buChar char="Ø"/>
            </a:pPr>
            <a:r>
              <a:rPr lang="en-US" dirty="0">
                <a:ea typeface="+mn-lt"/>
                <a:cs typeface="+mn-lt"/>
              </a:rPr>
              <a:t>Sales: For customer, product, and purchase information.</a:t>
            </a:r>
            <a:endParaRPr lang="en-US" dirty="0">
              <a:cs typeface="Calibri" panose="020F0502020204030204"/>
            </a:endParaRPr>
          </a:p>
          <a:p>
            <a:pPr marL="285750" indent="-285750">
              <a:buFont typeface="Wingdings"/>
              <a:buChar char="Ø"/>
            </a:pPr>
            <a:r>
              <a:rPr lang="en-US" dirty="0">
                <a:ea typeface="+mn-lt"/>
                <a:cs typeface="+mn-lt"/>
              </a:rPr>
              <a:t> Accounting: For payments, receipts, account balances, assets and other accounting information.</a:t>
            </a:r>
            <a:endParaRPr lang="en-US" dirty="0">
              <a:cs typeface="Calibri" panose="020F0502020204030204"/>
            </a:endParaRPr>
          </a:p>
          <a:p>
            <a:pPr marL="285750" indent="-285750">
              <a:buFont typeface="Wingdings"/>
              <a:buChar char="Ø"/>
            </a:pPr>
            <a:r>
              <a:rPr lang="en-US" dirty="0">
                <a:ea typeface="+mn-lt"/>
                <a:cs typeface="+mn-lt"/>
              </a:rPr>
              <a:t>Human resources: For information about employees, salaries, payroll taxes, and benefits, and for generation of paychecks.</a:t>
            </a:r>
            <a:endParaRPr lang="en-US" dirty="0">
              <a:cs typeface="Calibri" panose="020F0502020204030204"/>
            </a:endParaRPr>
          </a:p>
          <a:p>
            <a:pPr marL="285750" indent="-285750">
              <a:buFont typeface="Wingdings"/>
              <a:buChar char="Ø"/>
            </a:pPr>
            <a:r>
              <a:rPr lang="en-US" dirty="0">
                <a:ea typeface="+mn-lt"/>
                <a:cs typeface="+mn-lt"/>
              </a:rPr>
              <a:t> Manufacturing: For management of the supply chain and for tracking production of items in factories, inventories of items in warehouses and stores, and orders for items.</a:t>
            </a:r>
          </a:p>
          <a:p>
            <a:pPr marL="285750" indent="-285750">
              <a:buFont typeface="Wingdings"/>
              <a:buChar char="Ø"/>
            </a:pPr>
            <a:r>
              <a:rPr lang="en-US" dirty="0">
                <a:ea typeface="+mn-lt"/>
                <a:cs typeface="+mn-lt"/>
              </a:rPr>
              <a:t>Online retailers: For sales data noted above plus online order </a:t>
            </a:r>
            <a:r>
              <a:rPr lang="en-US" dirty="0" err="1">
                <a:ea typeface="+mn-lt"/>
                <a:cs typeface="+mn-lt"/>
              </a:rPr>
              <a:t>tracking,generation</a:t>
            </a:r>
            <a:r>
              <a:rPr lang="en-US" dirty="0">
                <a:ea typeface="+mn-lt"/>
                <a:cs typeface="+mn-lt"/>
              </a:rPr>
              <a:t> of recommendation lists, and maintenance of online product evaluations.</a:t>
            </a:r>
          </a:p>
          <a:p>
            <a:r>
              <a:rPr lang="en-US" dirty="0">
                <a:highlight>
                  <a:srgbClr val="FFFF00"/>
                </a:highlight>
                <a:ea typeface="+mn-lt"/>
                <a:cs typeface="+mn-lt"/>
              </a:rPr>
              <a:t>Banking and Finance</a:t>
            </a:r>
          </a:p>
          <a:p>
            <a:pPr marL="285750" indent="-285750">
              <a:buFont typeface="Wingdings"/>
              <a:buChar char="Ø"/>
            </a:pPr>
            <a:r>
              <a:rPr lang="en-US" dirty="0">
                <a:ea typeface="+mn-lt"/>
                <a:cs typeface="+mn-lt"/>
              </a:rPr>
              <a:t> Banking: For customer information, accounts, loans, and banking transactions.</a:t>
            </a:r>
          </a:p>
          <a:p>
            <a:pPr marL="285750" indent="-285750">
              <a:buFont typeface="Wingdings"/>
              <a:buChar char="Ø"/>
            </a:pPr>
            <a:r>
              <a:rPr lang="en-US" dirty="0">
                <a:ea typeface="+mn-lt"/>
                <a:cs typeface="+mn-lt"/>
              </a:rPr>
              <a:t> Credit card transactions: For purchases on credit cards and generation of monthly statements.</a:t>
            </a:r>
          </a:p>
          <a:p>
            <a:pPr marL="285750" indent="-285750">
              <a:buFont typeface="Wingdings"/>
              <a:buChar char="Ø"/>
            </a:pPr>
            <a:r>
              <a:rPr lang="en-US" dirty="0">
                <a:ea typeface="+mn-lt"/>
                <a:cs typeface="+mn-lt"/>
              </a:rPr>
              <a:t> Finance: For storing information about holdings, sales, and purchases of financial instruments such as stocks and bonds; also for storing real-time market data to enable online trading by customers and automated trading by the firm.</a:t>
            </a:r>
          </a:p>
          <a:p>
            <a:r>
              <a:rPr lang="en-US" dirty="0">
                <a:highlight>
                  <a:srgbClr val="FFFF00"/>
                </a:highlight>
                <a:ea typeface="+mn-lt"/>
                <a:cs typeface="+mn-lt"/>
              </a:rPr>
              <a:t>Universities:</a:t>
            </a:r>
            <a:r>
              <a:rPr lang="en-US" dirty="0">
                <a:ea typeface="+mn-lt"/>
                <a:cs typeface="+mn-lt"/>
              </a:rPr>
              <a:t> For student information, course registrations, and grades (in addition to standard enterprise information such as human resources and accounting).</a:t>
            </a:r>
          </a:p>
          <a:p>
            <a:r>
              <a:rPr lang="en-US" dirty="0">
                <a:highlight>
                  <a:srgbClr val="FFFF00"/>
                </a:highlight>
                <a:ea typeface="+mn-lt"/>
                <a:cs typeface="+mn-lt"/>
              </a:rPr>
              <a:t>Airlines:</a:t>
            </a:r>
            <a:r>
              <a:rPr lang="en-US" dirty="0">
                <a:ea typeface="+mn-lt"/>
                <a:cs typeface="+mn-lt"/>
              </a:rPr>
              <a:t> For reservations and schedule information. Airlines were among the first to use databases in a geographically distributed manner.</a:t>
            </a:r>
          </a:p>
          <a:p>
            <a:r>
              <a:rPr lang="en-US" dirty="0">
                <a:ea typeface="+mn-lt"/>
                <a:cs typeface="+mn-lt"/>
              </a:rPr>
              <a:t> </a:t>
            </a:r>
            <a:r>
              <a:rPr lang="en-US" dirty="0">
                <a:highlight>
                  <a:srgbClr val="FFFF00"/>
                </a:highlight>
                <a:ea typeface="+mn-lt"/>
                <a:cs typeface="+mn-lt"/>
              </a:rPr>
              <a:t>Telecommunication: </a:t>
            </a:r>
            <a:r>
              <a:rPr lang="en-US" dirty="0">
                <a:ea typeface="+mn-lt"/>
                <a:cs typeface="+mn-lt"/>
              </a:rPr>
              <a:t>For keeping records of calls made, generating monthly bills, maintaining balances on prepaid calling cards, and storing information about the communication networks.</a:t>
            </a:r>
          </a:p>
        </p:txBody>
      </p:sp>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Applications of DBMS</a:t>
            </a:r>
          </a:p>
        </p:txBody>
      </p:sp>
    </p:spTree>
    <p:extLst>
      <p:ext uri="{BB962C8B-B14F-4D97-AF65-F5344CB8AC3E}">
        <p14:creationId xmlns:p14="http://schemas.microsoft.com/office/powerpoint/2010/main" xmlns="" val="2580952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A010F1C8-159B-41AE-A28C-54975284B7AB}"/>
              </a:ext>
            </a:extLst>
          </p:cNvPr>
          <p:cNvSpPr txBox="1"/>
          <p:nvPr/>
        </p:nvSpPr>
        <p:spPr>
          <a:xfrm>
            <a:off x="-5577" y="905109"/>
            <a:ext cx="12193857"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To allow users to manipulate the information, the system has a number of application programs that manipulate the files, including programs to:</a:t>
            </a:r>
            <a:endParaRPr lang="en-US" dirty="0">
              <a:cs typeface="Calibri" panose="020F0502020204030204"/>
            </a:endParaRPr>
          </a:p>
          <a:p>
            <a:r>
              <a:rPr lang="en-US" dirty="0">
                <a:ea typeface="+mn-lt"/>
                <a:cs typeface="+mn-lt"/>
              </a:rPr>
              <a:t>• Add new students, instructors, and courses</a:t>
            </a:r>
            <a:endParaRPr lang="en-US" dirty="0"/>
          </a:p>
          <a:p>
            <a:r>
              <a:rPr lang="en-US" dirty="0">
                <a:ea typeface="+mn-lt"/>
                <a:cs typeface="+mn-lt"/>
              </a:rPr>
              <a:t>• Register students for courses and generate class rosters</a:t>
            </a:r>
            <a:endParaRPr lang="en-US" dirty="0"/>
          </a:p>
          <a:p>
            <a:r>
              <a:rPr lang="en-US" dirty="0">
                <a:ea typeface="+mn-lt"/>
                <a:cs typeface="+mn-lt"/>
              </a:rPr>
              <a:t>• Assign grades to students, compute grade point averages (GPA), and generate</a:t>
            </a:r>
            <a:endParaRPr lang="en-US" dirty="0"/>
          </a:p>
          <a:p>
            <a:r>
              <a:rPr lang="en-US" dirty="0">
                <a:ea typeface="+mn-lt"/>
                <a:cs typeface="+mn-lt"/>
              </a:rPr>
              <a:t>Transcripts.</a:t>
            </a:r>
          </a:p>
          <a:p>
            <a:r>
              <a:rPr lang="en-US" dirty="0" err="1">
                <a:highlight>
                  <a:srgbClr val="FFFF00"/>
                </a:highlight>
                <a:ea typeface="+mn-lt"/>
                <a:cs typeface="+mn-lt"/>
              </a:rPr>
              <a:t>Tradinational</a:t>
            </a:r>
            <a:r>
              <a:rPr lang="en-US" dirty="0">
                <a:highlight>
                  <a:srgbClr val="FFFF00"/>
                </a:highlight>
                <a:ea typeface="+mn-lt"/>
                <a:cs typeface="+mn-lt"/>
              </a:rPr>
              <a:t> storage/Conventional storage</a:t>
            </a:r>
          </a:p>
          <a:p>
            <a:pPr marL="285750" indent="-285750">
              <a:buFont typeface="Wingdings"/>
              <a:buChar char="Ø"/>
            </a:pPr>
            <a:r>
              <a:rPr lang="en-US" dirty="0">
                <a:ea typeface="+mn-lt"/>
                <a:cs typeface="+mn-lt"/>
              </a:rPr>
              <a:t>A file system is a technique of arranging the files in a storage medium like a hard disk, pen drive, DVD, etc. It helps you to organizes the data and allows easy retrieval of files when they are required. It mostly consists of different types of files like mp3, mp4, txt, doc, etc. that are grouped into directories.</a:t>
            </a:r>
            <a:endParaRPr lang="en-US" dirty="0">
              <a:cs typeface="Calibri" panose="020F0502020204030204"/>
            </a:endParaRPr>
          </a:p>
          <a:p>
            <a:pPr marL="285750" indent="-285750">
              <a:buFont typeface="Wingdings"/>
              <a:buChar char="Ø"/>
            </a:pPr>
            <a:r>
              <a:rPr lang="en-US" dirty="0">
                <a:ea typeface="+mn-lt"/>
                <a:cs typeface="+mn-lt"/>
              </a:rPr>
              <a:t>A file system enables you to handle the way of reading and writing data to the storage medium. It is directly installed into the computer with the Operating systems such as Windows and Linux.</a:t>
            </a:r>
            <a:endParaRPr lang="en-US" dirty="0">
              <a:cs typeface="Calibri" panose="020F0502020204030204"/>
            </a:endParaRPr>
          </a:p>
          <a:p>
            <a:endParaRPr lang="en-US" dirty="0">
              <a:ea typeface="+mn-lt"/>
              <a:cs typeface="+mn-lt"/>
            </a:endParaRPr>
          </a:p>
        </p:txBody>
      </p:sp>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Purpose of DBMS</a:t>
            </a:r>
          </a:p>
        </p:txBody>
      </p:sp>
    </p:spTree>
    <p:extLst>
      <p:ext uri="{BB962C8B-B14F-4D97-AF65-F5344CB8AC3E}">
        <p14:creationId xmlns:p14="http://schemas.microsoft.com/office/powerpoint/2010/main" xmlns="" val="1531471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Drawbacks of Using File Processing Systems</a:t>
            </a:r>
            <a:endParaRPr lang="en-US" dirty="0"/>
          </a:p>
        </p:txBody>
      </p:sp>
      <p:sp>
        <p:nvSpPr>
          <p:cNvPr id="2" name="TextBox 1">
            <a:extLst>
              <a:ext uri="{FF2B5EF4-FFF2-40B4-BE49-F238E27FC236}">
                <a16:creationId xmlns:a16="http://schemas.microsoft.com/office/drawing/2014/main" xmlns="" id="{4699D361-0EF9-4352-9522-8FFE88E29D70}"/>
              </a:ext>
            </a:extLst>
          </p:cNvPr>
          <p:cNvSpPr txBox="1"/>
          <p:nvPr/>
        </p:nvSpPr>
        <p:spPr>
          <a:xfrm>
            <a:off x="-3464" y="1009650"/>
            <a:ext cx="12155631"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FFFF00"/>
                </a:highlight>
              </a:rPr>
              <a:t>1.Data redundancy and inconsistency</a:t>
            </a:r>
            <a:endParaRPr lang="en-US" b="1" dirty="0">
              <a:highlight>
                <a:srgbClr val="FFFF00"/>
              </a:highlight>
              <a:cs typeface="Calibri"/>
            </a:endParaRPr>
          </a:p>
          <a:p>
            <a:r>
              <a:rPr lang="en-US" dirty="0">
                <a:ea typeface="+mn-lt"/>
                <a:cs typeface="+mn-lt"/>
              </a:rPr>
              <a:t>Data Redundancy and Data Inconsistency are the important terms used in the Database. A good Database Design is the one in which there is minimum Data Redundancy and Data Inconsistency.</a:t>
            </a:r>
          </a:p>
          <a:p>
            <a:r>
              <a:rPr lang="en-US" b="1" dirty="0">
                <a:highlight>
                  <a:srgbClr val="FFFF00"/>
                </a:highlight>
                <a:ea typeface="+mn-lt"/>
                <a:cs typeface="+mn-lt"/>
              </a:rPr>
              <a:t>Data Redundancy</a:t>
            </a:r>
            <a:r>
              <a:rPr lang="en-US" b="1" dirty="0">
                <a:ea typeface="+mn-lt"/>
                <a:cs typeface="+mn-lt"/>
              </a:rPr>
              <a:t/>
            </a:r>
            <a:br>
              <a:rPr lang="en-US" b="1" dirty="0">
                <a:ea typeface="+mn-lt"/>
                <a:cs typeface="+mn-lt"/>
              </a:rPr>
            </a:br>
            <a:r>
              <a:rPr lang="en-US" b="1" dirty="0">
                <a:ea typeface="+mn-lt"/>
                <a:cs typeface="+mn-lt"/>
              </a:rPr>
              <a:t>It is defined as the redundancy means duplicate data and it is also stated that the same parts of data exist in multiple locations into the database. This condition is known as Data Redundancy. </a:t>
            </a:r>
            <a:endParaRPr lang="en-US" dirty="0">
              <a:cs typeface="Calibri" panose="020F0502020204030204"/>
            </a:endParaRPr>
          </a:p>
          <a:p>
            <a:pPr algn="just"/>
            <a:endParaRPr lang="en-US" b="1" dirty="0">
              <a:ea typeface="+mn-lt"/>
              <a:cs typeface="+mn-lt"/>
            </a:endParaRPr>
          </a:p>
          <a:p>
            <a:r>
              <a:rPr lang="en-US" b="1" dirty="0">
                <a:highlight>
                  <a:srgbClr val="FFFF00"/>
                </a:highlight>
                <a:ea typeface="+mn-lt"/>
                <a:cs typeface="+mn-lt"/>
              </a:rPr>
              <a:t>Problems with Data Redundancy :</a:t>
            </a:r>
            <a:r>
              <a:rPr lang="en-US" b="1" dirty="0">
                <a:ea typeface="+mn-lt"/>
                <a:cs typeface="+mn-lt"/>
              </a:rPr>
              <a:t/>
            </a:r>
            <a:br>
              <a:rPr lang="en-US" b="1" dirty="0">
                <a:ea typeface="+mn-lt"/>
                <a:cs typeface="+mn-lt"/>
              </a:rPr>
            </a:br>
            <a:r>
              <a:rPr lang="en-US" dirty="0">
                <a:ea typeface="+mn-lt"/>
                <a:cs typeface="+mn-lt"/>
              </a:rPr>
              <a:t>Wasted Storage Space.</a:t>
            </a:r>
            <a:endParaRPr lang="en-US" dirty="0">
              <a:cs typeface="Calibri" panose="020F0502020204030204"/>
            </a:endParaRPr>
          </a:p>
          <a:p>
            <a:pPr marL="285750" indent="-285750" algn="just">
              <a:buFont typeface="Arial"/>
              <a:buChar char="•"/>
            </a:pPr>
            <a:r>
              <a:rPr lang="en-US" dirty="0">
                <a:ea typeface="+mn-lt"/>
                <a:cs typeface="+mn-lt"/>
              </a:rPr>
              <a:t>More Difficult Database Update.</a:t>
            </a:r>
            <a:endParaRPr lang="en-US" dirty="0"/>
          </a:p>
          <a:p>
            <a:pPr marL="285750" indent="-285750" algn="just">
              <a:buFont typeface="Arial"/>
              <a:buChar char="•"/>
            </a:pPr>
            <a:r>
              <a:rPr lang="en-US" dirty="0">
                <a:ea typeface="+mn-lt"/>
                <a:cs typeface="+mn-lt"/>
              </a:rPr>
              <a:t>It will lead to Data Inconsistency. </a:t>
            </a:r>
            <a:endParaRPr lang="en-US" dirty="0"/>
          </a:p>
          <a:p>
            <a:pPr marL="285750" indent="-285750" algn="just">
              <a:buFont typeface="Arial"/>
              <a:buChar char="•"/>
            </a:pPr>
            <a:r>
              <a:rPr lang="en-US" dirty="0">
                <a:ea typeface="+mn-lt"/>
                <a:cs typeface="+mn-lt"/>
              </a:rPr>
              <a:t>Retrieval of data is slow and inefficient.</a:t>
            </a:r>
            <a:endParaRPr lang="en-US" dirty="0"/>
          </a:p>
          <a:p>
            <a:endParaRPr lang="en-US" dirty="0">
              <a:cs typeface="Calibri" panose="020F0502020204030204"/>
            </a:endParaRPr>
          </a:p>
          <a:p>
            <a:endParaRPr lang="en-US" dirty="0">
              <a:cs typeface="Calibri" panose="020F0502020204030204"/>
            </a:endParaRPr>
          </a:p>
          <a:p>
            <a:r>
              <a:rPr lang="en-US" b="1" dirty="0">
                <a:highlight>
                  <a:srgbClr val="FFFF00"/>
                </a:highlight>
                <a:ea typeface="+mn-lt"/>
                <a:cs typeface="+mn-lt"/>
              </a:rPr>
              <a:t>Data Inconsistency : </a:t>
            </a:r>
            <a:br>
              <a:rPr lang="en-US" b="1" dirty="0">
                <a:highlight>
                  <a:srgbClr val="FFFF00"/>
                </a:highlight>
                <a:ea typeface="+mn-lt"/>
                <a:cs typeface="+mn-lt"/>
              </a:rPr>
            </a:br>
            <a:r>
              <a:rPr lang="en-US" b="1" dirty="0">
                <a:ea typeface="+mn-lt"/>
                <a:cs typeface="+mn-lt"/>
              </a:rPr>
              <a:t>When the same data exists in different formats in multiple tables. This condition is known as Data Inconsistency. It means that different files contain different information about a particular object or person. This can cause unreliable and meaningless information. Data Redundancy leads to Data Inconsistency. </a:t>
            </a:r>
            <a:endParaRPr lang="en-US" dirty="0"/>
          </a:p>
          <a:p>
            <a:endParaRPr lang="en-US" dirty="0">
              <a:cs typeface="Calibri" panose="020F0502020204030204"/>
            </a:endParaRPr>
          </a:p>
        </p:txBody>
      </p:sp>
    </p:spTree>
    <p:extLst>
      <p:ext uri="{BB962C8B-B14F-4D97-AF65-F5344CB8AC3E}">
        <p14:creationId xmlns:p14="http://schemas.microsoft.com/office/powerpoint/2010/main" xmlns="" val="734867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EAF18E0E-AB06-4DDC-B946-97A3FFA01685}"/>
              </a:ext>
            </a:extLst>
          </p:cNvPr>
          <p:cNvSpPr/>
          <p:nvPr/>
        </p:nvSpPr>
        <p:spPr>
          <a:xfrm>
            <a:off x="299" y="-2135"/>
            <a:ext cx="12233373" cy="9162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3200" b="1" dirty="0">
                <a:solidFill>
                  <a:srgbClr val="FFFF00"/>
                </a:solidFill>
                <a:cs typeface="Calibri"/>
              </a:rPr>
              <a:t>Drawbacks of Using File Processing Systems</a:t>
            </a:r>
            <a:endParaRPr lang="en-US" dirty="0"/>
          </a:p>
        </p:txBody>
      </p:sp>
      <p:sp>
        <p:nvSpPr>
          <p:cNvPr id="2" name="TextBox 1">
            <a:extLst>
              <a:ext uri="{FF2B5EF4-FFF2-40B4-BE49-F238E27FC236}">
                <a16:creationId xmlns:a16="http://schemas.microsoft.com/office/drawing/2014/main" xmlns="" id="{4699D361-0EF9-4352-9522-8FFE88E29D70}"/>
              </a:ext>
            </a:extLst>
          </p:cNvPr>
          <p:cNvSpPr txBox="1"/>
          <p:nvPr/>
        </p:nvSpPr>
        <p:spPr>
          <a:xfrm>
            <a:off x="-3464" y="1009650"/>
            <a:ext cx="12155631"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highlight>
                  <a:srgbClr val="FFFF00"/>
                </a:highlight>
              </a:rPr>
              <a:t>2.</a:t>
            </a:r>
            <a:r>
              <a:rPr lang="en-US" b="1" dirty="0">
                <a:highlight>
                  <a:srgbClr val="FFFF00"/>
                </a:highlight>
                <a:ea typeface="+mn-lt"/>
                <a:cs typeface="+mn-lt"/>
              </a:rPr>
              <a:t>Difficulty in accessing data</a:t>
            </a:r>
            <a:endParaRPr lang="en-US" b="1" dirty="0">
              <a:highlight>
                <a:srgbClr val="FFFF00"/>
              </a:highlight>
              <a:cs typeface="Calibri"/>
            </a:endParaRPr>
          </a:p>
          <a:p>
            <a:pPr marL="285750" indent="-285750">
              <a:buFont typeface="Wingdings"/>
              <a:buChar char="Ø"/>
            </a:pPr>
            <a:r>
              <a:rPr lang="en-US" dirty="0">
                <a:ea typeface="+mn-lt"/>
                <a:cs typeface="+mn-lt"/>
              </a:rPr>
              <a:t>Suppose that one of the university clerks needs to find out the names of all students who live within a particular postal-code</a:t>
            </a:r>
            <a:endParaRPr lang="en-US" dirty="0">
              <a:cs typeface="Calibri" panose="020F0502020204030204"/>
            </a:endParaRPr>
          </a:p>
          <a:p>
            <a:r>
              <a:rPr lang="en-US" dirty="0">
                <a:ea typeface="+mn-lt"/>
                <a:cs typeface="+mn-lt"/>
              </a:rPr>
              <a:t>      area. </a:t>
            </a:r>
          </a:p>
          <a:p>
            <a:pPr marL="285750" indent="-285750">
              <a:buFont typeface="Wingdings"/>
              <a:buChar char="Ø"/>
            </a:pPr>
            <a:r>
              <a:rPr lang="en-US" dirty="0">
                <a:ea typeface="+mn-lt"/>
                <a:cs typeface="+mn-lt"/>
              </a:rPr>
              <a:t>The clerk asks the data-processing department to generate such a list.</a:t>
            </a:r>
            <a:endParaRPr lang="en-US" dirty="0">
              <a:cs typeface="Calibri" panose="020F0502020204030204"/>
            </a:endParaRPr>
          </a:p>
          <a:p>
            <a:pPr marL="285750" indent="-285750">
              <a:buFont typeface="Wingdings"/>
              <a:buChar char="Ø"/>
            </a:pPr>
            <a:r>
              <a:rPr lang="en-US" dirty="0">
                <a:ea typeface="+mn-lt"/>
                <a:cs typeface="+mn-lt"/>
              </a:rPr>
              <a:t>Because the designers of the original system did not anticipate this request, there is no application program on hand to meet it. There is, however, an application program to generate the list of all students. The university clerk has now two choices: either obtain the list of all students and extract the needed information manually or ask a programmer to write the necessary application program.</a:t>
            </a:r>
            <a:endParaRPr lang="en-US" dirty="0">
              <a:cs typeface="Calibri" panose="020F0502020204030204"/>
            </a:endParaRPr>
          </a:p>
          <a:p>
            <a:r>
              <a:rPr lang="en-US" dirty="0">
                <a:ea typeface="+mn-lt"/>
                <a:cs typeface="+mn-lt"/>
              </a:rPr>
              <a:t>       Several days later, the same clerk needs to trim that list to include only those students who have taken at least</a:t>
            </a:r>
            <a:endParaRPr lang="en-US" dirty="0">
              <a:cs typeface="Calibri"/>
            </a:endParaRPr>
          </a:p>
          <a:p>
            <a:r>
              <a:rPr lang="en-US" dirty="0">
                <a:ea typeface="+mn-lt"/>
                <a:cs typeface="+mn-lt"/>
              </a:rPr>
              <a:t>60 credit hours. Which is then is iterative process.</a:t>
            </a:r>
            <a:endParaRPr lang="en-US" dirty="0">
              <a:cs typeface="Calibri"/>
            </a:endParaRPr>
          </a:p>
          <a:p>
            <a:r>
              <a:rPr lang="en-US" dirty="0">
                <a:highlight>
                  <a:srgbClr val="FFFF00"/>
                </a:highlight>
                <a:cs typeface="Calibri" panose="020F0502020204030204"/>
              </a:rPr>
              <a:t>Note:</a:t>
            </a:r>
            <a:r>
              <a:rPr lang="en-US" dirty="0">
                <a:ea typeface="+mn-lt"/>
                <a:cs typeface="+mn-lt"/>
              </a:rPr>
              <a:t> The point here is that conventional file-processing environments do not allow needed data to be retrieved in a convenient and efficient manner.</a:t>
            </a:r>
          </a:p>
          <a:p>
            <a:endParaRPr lang="en-US" dirty="0">
              <a:cs typeface="Calibri" panose="020F0502020204030204"/>
            </a:endParaRPr>
          </a:p>
          <a:p>
            <a:endParaRPr lang="en-US" dirty="0">
              <a:cs typeface="Calibri" panose="020F0502020204030204"/>
            </a:endParaRPr>
          </a:p>
          <a:p>
            <a:r>
              <a:rPr lang="en-US" dirty="0">
                <a:highlight>
                  <a:srgbClr val="FFFF00"/>
                </a:highlight>
                <a:ea typeface="+mn-lt"/>
                <a:cs typeface="+mn-lt"/>
              </a:rPr>
              <a:t>3.</a:t>
            </a:r>
            <a:r>
              <a:rPr lang="en-US" b="1" dirty="0">
                <a:highlight>
                  <a:srgbClr val="FFFF00"/>
                </a:highlight>
                <a:ea typeface="+mn-lt"/>
                <a:cs typeface="+mn-lt"/>
              </a:rPr>
              <a:t>Data isolation</a:t>
            </a:r>
            <a:r>
              <a:rPr lang="en-US" dirty="0">
                <a:highlight>
                  <a:srgbClr val="FFFF00"/>
                </a:highlight>
                <a:ea typeface="+mn-lt"/>
                <a:cs typeface="+mn-lt"/>
              </a:rPr>
              <a:t>.</a:t>
            </a:r>
            <a:r>
              <a:rPr lang="en-US" dirty="0">
                <a:ea typeface="+mn-lt"/>
                <a:cs typeface="+mn-lt"/>
              </a:rPr>
              <a:t> Because data are scattered in various files, and files may be in different formats, writing new application programs to retrieve the appropriate data is difficult.</a:t>
            </a:r>
            <a:endParaRPr lang="en-US" dirty="0"/>
          </a:p>
          <a:p>
            <a:pPr marL="285750" indent="-285750">
              <a:buFont typeface="Wingdings"/>
              <a:buChar char="Ø"/>
            </a:pPr>
            <a:endParaRPr lang="en-US" dirty="0">
              <a:cs typeface="Calibri" panose="020F0502020204030204"/>
            </a:endParaRPr>
          </a:p>
          <a:p>
            <a:endParaRPr lang="en-US" dirty="0">
              <a:cs typeface="Calibri" panose="020F0502020204030204"/>
            </a:endParaRPr>
          </a:p>
        </p:txBody>
      </p:sp>
    </p:spTree>
    <p:extLst>
      <p:ext uri="{BB962C8B-B14F-4D97-AF65-F5344CB8AC3E}">
        <p14:creationId xmlns:p14="http://schemas.microsoft.com/office/powerpoint/2010/main" xmlns="" val="26359292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6EC38D4CF4FD94DA87D231252AAA3BC" ma:contentTypeVersion="2" ma:contentTypeDescription="Create a new document." ma:contentTypeScope="" ma:versionID="b956c73d000685f8d905a29abb646517">
  <xsd:schema xmlns:xsd="http://www.w3.org/2001/XMLSchema" xmlns:xs="http://www.w3.org/2001/XMLSchema" xmlns:p="http://schemas.microsoft.com/office/2006/metadata/properties" xmlns:ns2="2bd7f2b5-3f45-4125-92a8-9ce51d6db477" targetNamespace="http://schemas.microsoft.com/office/2006/metadata/properties" ma:root="true" ma:fieldsID="db648c87887ae5463899bb45cafbd8b1" ns2:_="">
    <xsd:import namespace="2bd7f2b5-3f45-4125-92a8-9ce51d6db477"/>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d7f2b5-3f45-4125-92a8-9ce51d6db47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84F6982-90AC-44A8-95EC-8E0559FB663D}"/>
</file>

<file path=customXml/itemProps2.xml><?xml version="1.0" encoding="utf-8"?>
<ds:datastoreItem xmlns:ds="http://schemas.openxmlformats.org/officeDocument/2006/customXml" ds:itemID="{60F1F336-5E72-41EA-A890-E006273A20C3}"/>
</file>

<file path=customXml/itemProps3.xml><?xml version="1.0" encoding="utf-8"?>
<ds:datastoreItem xmlns:ds="http://schemas.openxmlformats.org/officeDocument/2006/customXml" ds:itemID="{5338B02A-AA4F-4247-93BE-99923D2C8311}"/>
</file>

<file path=docProps/app.xml><?xml version="1.0" encoding="utf-8"?>
<Properties xmlns="http://schemas.openxmlformats.org/officeDocument/2006/extended-properties" xmlns:vt="http://schemas.openxmlformats.org/officeDocument/2006/docPropsVTypes">
  <Template>office theme</Template>
  <TotalTime>0</TotalTime>
  <Words>531</Words>
  <Application>Microsoft Office PowerPoint</Application>
  <PresentationFormat>Custom</PresentationFormat>
  <Paragraphs>189</Paragraphs>
  <Slides>18</Slides>
  <Notes>0</Notes>
  <HiddenSlides>0</HiddenSlides>
  <MMClips>1</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Amrita</dc:creator>
  <cp:lastModifiedBy>Amrita</cp:lastModifiedBy>
  <cp:revision>446</cp:revision>
  <dcterms:created xsi:type="dcterms:W3CDTF">2021-07-24T15:58:20Z</dcterms:created>
  <dcterms:modified xsi:type="dcterms:W3CDTF">2021-12-21T05:44:58Z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0x01010016EC38D4CF4FD94DA87D231252AAA3BC</vt:lpwstr>
  </property>
</Properties>
</file>

<file path=docProps/thumbnail.jpeg>
</file>